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1"/>
  </p:notesMasterIdLst>
  <p:sldIdLst>
    <p:sldId id="257" r:id="rId2"/>
    <p:sldId id="261" r:id="rId3"/>
    <p:sldId id="262" r:id="rId4"/>
    <p:sldId id="263" r:id="rId5"/>
    <p:sldId id="269" r:id="rId6"/>
    <p:sldId id="270" r:id="rId7"/>
    <p:sldId id="265" r:id="rId8"/>
    <p:sldId id="271" r:id="rId9"/>
    <p:sldId id="267"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90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B96BF4B-940C-4C9D-BF13-B3BDD4729E89}" type="datetimeFigureOut">
              <a:rPr lang="en-US"/>
              <a:pPr>
                <a:defRPr/>
              </a:pPr>
              <a:t>6/14/2011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0759FC9-00D4-4FC6-A7EF-15D5063A219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o-RO"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94E2746-4C04-4075-BD36-EE852B3FD210}" type="slidenum">
              <a:rPr lang="en-US">
                <a:cs typeface="Arial" charset="0"/>
              </a:rPr>
              <a:pPr fontAlgn="base">
                <a:spcBef>
                  <a:spcPct val="0"/>
                </a:spcBef>
                <a:spcAft>
                  <a:spcPct val="0"/>
                </a:spcAft>
              </a:pPr>
              <a:t>1</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4" name="Rounded Rectangle 9"/>
          <p:cNvSpPr/>
          <p:nvPr/>
        </p:nvSpPr>
        <p:spPr>
          <a:xfrm rot="20707748">
            <a:off x="-617538" y="-652463"/>
            <a:ext cx="6664326" cy="3943351"/>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ounded Rectangle 11"/>
          <p:cNvSpPr/>
          <p:nvPr/>
        </p:nvSpPr>
        <p:spPr>
          <a:xfrm rot="20707748">
            <a:off x="6167438" y="-441325"/>
            <a:ext cx="3127375" cy="2425700"/>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10"/>
          <p:cNvSpPr/>
          <p:nvPr/>
        </p:nvSpPr>
        <p:spPr>
          <a:xfrm rot="20707748">
            <a:off x="7143750" y="2001838"/>
            <a:ext cx="2679700" cy="4945062"/>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8"/>
          <p:cNvSpPr/>
          <p:nvPr/>
        </p:nvSpPr>
        <p:spPr>
          <a:xfrm rot="20707748">
            <a:off x="-206375" y="3322638"/>
            <a:ext cx="7378700" cy="4557712"/>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rot="-900000">
            <a:off x="547834" y="3632676"/>
            <a:ext cx="5985159" cy="1606102"/>
          </a:xfrm>
        </p:spPr>
        <p:txBody>
          <a:bodyPr/>
          <a:lstStyle>
            <a:lvl1pPr>
              <a:lnSpc>
                <a:spcPts val="6000"/>
              </a:lnSpc>
              <a:defRPr sz="6000">
                <a:solidFill>
                  <a:schemeClr val="tx1"/>
                </a:solidFill>
              </a:defRPr>
            </a:lvl1pPr>
          </a:lstStyle>
          <a:p>
            <a:r>
              <a:rPr lang="ro-RO" smtClean="0"/>
              <a:t>Clic pentru editare stil titlu</a:t>
            </a:r>
            <a:endParaRPr lang="en-US" dirty="0"/>
          </a:p>
        </p:txBody>
      </p:sp>
      <p:sp>
        <p:nvSpPr>
          <p:cNvPr id="3" name="Subtitle 2"/>
          <p:cNvSpPr>
            <a:spLocks noGrp="1"/>
          </p:cNvSpPr>
          <p:nvPr>
            <p:ph type="subTitle" idx="1"/>
          </p:nvPr>
        </p:nvSpPr>
        <p:spPr>
          <a:xfrm rot="-900000">
            <a:off x="2201145" y="5027230"/>
            <a:ext cx="4655297" cy="1128495"/>
          </a:xfrm>
        </p:spPr>
        <p:txBody>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Clic pentru a edita stilul de subtitlu</a:t>
            </a:r>
            <a:endParaRPr lang="en-US" dirty="0"/>
          </a:p>
        </p:txBody>
      </p:sp>
      <p:sp>
        <p:nvSpPr>
          <p:cNvPr id="8" name="Date Placeholder 3"/>
          <p:cNvSpPr>
            <a:spLocks noGrp="1"/>
          </p:cNvSpPr>
          <p:nvPr>
            <p:ph type="dt" sz="half" idx="10"/>
          </p:nvPr>
        </p:nvSpPr>
        <p:spPr>
          <a:xfrm rot="20700000">
            <a:off x="6742113" y="2312988"/>
            <a:ext cx="1524000" cy="365125"/>
          </a:xfrm>
        </p:spPr>
        <p:txBody>
          <a:bodyPr/>
          <a:lstStyle>
            <a:lvl1pPr algn="l">
              <a:defRPr sz="1800" smtClean="0">
                <a:solidFill>
                  <a:schemeClr val="tx1"/>
                </a:solidFill>
              </a:defRPr>
            </a:lvl1pPr>
          </a:lstStyle>
          <a:p>
            <a:pPr>
              <a:defRPr/>
            </a:pPr>
            <a:fld id="{4D6184D4-3FF6-489C-87D2-32054D2DA623}" type="datetimeFigureOut">
              <a:rPr lang="en-US"/>
              <a:pPr>
                <a:defRPr/>
              </a:pPr>
              <a:t>6/14/2011</a:t>
            </a:fld>
            <a:endParaRPr lang="en-US"/>
          </a:p>
        </p:txBody>
      </p:sp>
      <p:sp>
        <p:nvSpPr>
          <p:cNvPr id="9" name="Footer Placeholder 4"/>
          <p:cNvSpPr>
            <a:spLocks noGrp="1"/>
          </p:cNvSpPr>
          <p:nvPr>
            <p:ph type="ftr" sz="quarter" idx="11"/>
          </p:nvPr>
        </p:nvSpPr>
        <p:spPr>
          <a:xfrm rot="20700000">
            <a:off x="6551613" y="1528763"/>
            <a:ext cx="2465387" cy="365125"/>
          </a:xfrm>
        </p:spPr>
        <p:txBody>
          <a:bodyPr/>
          <a:lstStyle>
            <a:lvl1pPr>
              <a:defRPr>
                <a:solidFill>
                  <a:schemeClr val="tx1"/>
                </a:solidFill>
              </a:defRPr>
            </a:lvl1pPr>
          </a:lstStyle>
          <a:p>
            <a:pPr>
              <a:defRPr/>
            </a:pPr>
            <a:endParaRPr lang="en-US"/>
          </a:p>
        </p:txBody>
      </p:sp>
      <p:sp>
        <p:nvSpPr>
          <p:cNvPr id="10" name="Slide Number Placeholder 5"/>
          <p:cNvSpPr>
            <a:spLocks noGrp="1"/>
          </p:cNvSpPr>
          <p:nvPr>
            <p:ph type="sldNum" sz="quarter" idx="12"/>
          </p:nvPr>
        </p:nvSpPr>
        <p:spPr>
          <a:xfrm rot="20700000">
            <a:off x="6451600" y="1162050"/>
            <a:ext cx="2133600" cy="420688"/>
          </a:xfrm>
        </p:spPr>
        <p:txBody>
          <a:bodyPr/>
          <a:lstStyle>
            <a:lvl1pPr algn="l">
              <a:defRPr sz="2400" smtClean="0">
                <a:solidFill>
                  <a:schemeClr val="tx1"/>
                </a:solidFill>
              </a:defRPr>
            </a:lvl1pPr>
          </a:lstStyle>
          <a:p>
            <a:pPr>
              <a:defRPr/>
            </a:pPr>
            <a:fld id="{DC52B9F6-3019-4338-98E4-7A351BA95ADD}"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4" name="Rounded Rectangle 11"/>
          <p:cNvSpPr/>
          <p:nvPr/>
        </p:nvSpPr>
        <p:spPr>
          <a:xfrm rot="20707748">
            <a:off x="-895350" y="-766763"/>
            <a:ext cx="8332788" cy="5894388"/>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ounded Rectangle 12"/>
          <p:cNvSpPr/>
          <p:nvPr/>
        </p:nvSpPr>
        <p:spPr>
          <a:xfrm rot="20707748">
            <a:off x="65088" y="5089525"/>
            <a:ext cx="8528050" cy="2911475"/>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13"/>
          <p:cNvSpPr/>
          <p:nvPr/>
        </p:nvSpPr>
        <p:spPr>
          <a:xfrm rot="20707748">
            <a:off x="8534400" y="3840163"/>
            <a:ext cx="1011238" cy="2994025"/>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14"/>
          <p:cNvSpPr/>
          <p:nvPr/>
        </p:nvSpPr>
        <p:spPr>
          <a:xfrm rot="20707748">
            <a:off x="7588250" y="-322263"/>
            <a:ext cx="1976438" cy="407352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900000">
            <a:off x="3183882" y="4760430"/>
            <a:ext cx="5004753" cy="1299542"/>
          </a:xfrm>
        </p:spPr>
        <p:txBody>
          <a:bodyPr anchor="t"/>
          <a:lstStyle/>
          <a:p>
            <a:r>
              <a:rPr lang="ro-RO" smtClean="0"/>
              <a:t>Clic pentru editare stil titlu</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8" name="Date Placeholder 3"/>
          <p:cNvSpPr>
            <a:spLocks noGrp="1"/>
          </p:cNvSpPr>
          <p:nvPr>
            <p:ph type="dt" sz="half" idx="10"/>
          </p:nvPr>
        </p:nvSpPr>
        <p:spPr>
          <a:xfrm rot="20700000">
            <a:off x="6996113" y="6238875"/>
            <a:ext cx="1524000" cy="365125"/>
          </a:xfrm>
        </p:spPr>
        <p:txBody>
          <a:bodyPr/>
          <a:lstStyle>
            <a:lvl1pPr>
              <a:defRPr/>
            </a:lvl1pPr>
          </a:lstStyle>
          <a:p>
            <a:pPr>
              <a:defRPr/>
            </a:pPr>
            <a:fld id="{DCBD188C-BEEB-4CC5-937B-295F141F2CB4}" type="datetimeFigureOut">
              <a:rPr lang="en-US"/>
              <a:pPr>
                <a:defRPr/>
              </a:pPr>
              <a:t>6/14/2011</a:t>
            </a:fld>
            <a:endParaRPr lang="en-US"/>
          </a:p>
        </p:txBody>
      </p:sp>
      <p:sp>
        <p:nvSpPr>
          <p:cNvPr id="9" name="Footer Placeholder 4"/>
          <p:cNvSpPr>
            <a:spLocks noGrp="1"/>
          </p:cNvSpPr>
          <p:nvPr>
            <p:ph type="ftr" sz="quarter" idx="11"/>
          </p:nvPr>
        </p:nvSpPr>
        <p:spPr>
          <a:xfrm rot="20700000">
            <a:off x="5321300" y="6094413"/>
            <a:ext cx="3124200" cy="365125"/>
          </a:xfrm>
        </p:spPr>
        <p:txBody>
          <a:bodyPr/>
          <a:lstStyle>
            <a:lvl1pPr algn="r">
              <a:defRPr/>
            </a:lvl1pPr>
          </a:lstStyle>
          <a:p>
            <a:pPr>
              <a:defRPr/>
            </a:pPr>
            <a:endParaRPr lang="en-US"/>
          </a:p>
        </p:txBody>
      </p:sp>
      <p:sp>
        <p:nvSpPr>
          <p:cNvPr id="10" name="Slide Number Placeholder 5"/>
          <p:cNvSpPr>
            <a:spLocks noGrp="1"/>
          </p:cNvSpPr>
          <p:nvPr>
            <p:ph type="sldNum" sz="quarter" idx="12"/>
          </p:nvPr>
        </p:nvSpPr>
        <p:spPr>
          <a:xfrm rot="20700000">
            <a:off x="8181975" y="3246438"/>
            <a:ext cx="908050" cy="365125"/>
          </a:xfrm>
        </p:spPr>
        <p:txBody>
          <a:bodyPr/>
          <a:lstStyle>
            <a:lvl1pPr algn="l">
              <a:defRPr smtClean="0"/>
            </a:lvl1pPr>
          </a:lstStyle>
          <a:p>
            <a:pPr>
              <a:defRPr/>
            </a:pPr>
            <a:fld id="{24D7A03E-3BB2-4DA0-BA08-E8ECF0E631F1}"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4" name="Rounded Rectangle 11"/>
          <p:cNvSpPr/>
          <p:nvPr/>
        </p:nvSpPr>
        <p:spPr>
          <a:xfrm rot="20707748">
            <a:off x="-882650" y="-625475"/>
            <a:ext cx="7440613" cy="7346950"/>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ounded Rectangle 12"/>
          <p:cNvSpPr/>
          <p:nvPr/>
        </p:nvSpPr>
        <p:spPr>
          <a:xfrm rot="20707748">
            <a:off x="3227388" y="6273800"/>
            <a:ext cx="4395787" cy="1168400"/>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13"/>
          <p:cNvSpPr/>
          <p:nvPr/>
        </p:nvSpPr>
        <p:spPr>
          <a:xfrm rot="20707748">
            <a:off x="7659688" y="5459413"/>
            <a:ext cx="1709737" cy="1538287"/>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14"/>
          <p:cNvSpPr/>
          <p:nvPr/>
        </p:nvSpPr>
        <p:spPr>
          <a:xfrm rot="20707748">
            <a:off x="6665913" y="-490538"/>
            <a:ext cx="3067050" cy="5811838"/>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ro-RO" smtClean="0"/>
              <a:t>Clic pentru editare stil titlu</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8" name="Date Placeholder 3"/>
          <p:cNvSpPr>
            <a:spLocks noGrp="1"/>
          </p:cNvSpPr>
          <p:nvPr>
            <p:ph type="dt" sz="half" idx="10"/>
          </p:nvPr>
        </p:nvSpPr>
        <p:spPr>
          <a:xfrm rot="20700000">
            <a:off x="7753350" y="5888038"/>
            <a:ext cx="1244600" cy="365125"/>
          </a:xfrm>
        </p:spPr>
        <p:txBody>
          <a:bodyPr/>
          <a:lstStyle>
            <a:lvl1pPr algn="l">
              <a:defRPr smtClean="0"/>
            </a:lvl1pPr>
          </a:lstStyle>
          <a:p>
            <a:pPr>
              <a:defRPr/>
            </a:pPr>
            <a:fld id="{888139E5-DD5A-4CE0-88CF-D7A97FD86237}" type="datetimeFigureOut">
              <a:rPr lang="en-US"/>
              <a:pPr>
                <a:defRPr/>
              </a:pPr>
              <a:t>6/14/2011</a:t>
            </a:fld>
            <a:endParaRPr lang="en-US"/>
          </a:p>
        </p:txBody>
      </p:sp>
      <p:sp>
        <p:nvSpPr>
          <p:cNvPr id="9" name="Footer Placeholder 4"/>
          <p:cNvSpPr>
            <a:spLocks noGrp="1"/>
          </p:cNvSpPr>
          <p:nvPr>
            <p:ph type="ftr" sz="quarter" idx="11"/>
          </p:nvPr>
        </p:nvSpPr>
        <p:spPr>
          <a:xfrm rot="20700000">
            <a:off x="4997450" y="6188075"/>
            <a:ext cx="2381250" cy="365125"/>
          </a:xfrm>
        </p:spPr>
        <p:txBody>
          <a:bodyPr/>
          <a:lstStyle>
            <a:lvl1pPr algn="r">
              <a:defRPr/>
            </a:lvl1pPr>
          </a:lstStyle>
          <a:p>
            <a:pPr>
              <a:defRPr/>
            </a:pPr>
            <a:endParaRPr lang="en-US"/>
          </a:p>
        </p:txBody>
      </p:sp>
      <p:sp>
        <p:nvSpPr>
          <p:cNvPr id="10" name="Slide Number Placeholder 5"/>
          <p:cNvSpPr>
            <a:spLocks noGrp="1"/>
          </p:cNvSpPr>
          <p:nvPr>
            <p:ph type="sldNum" sz="quarter" idx="12"/>
          </p:nvPr>
        </p:nvSpPr>
        <p:spPr>
          <a:xfrm rot="20700000">
            <a:off x="7689850" y="5641975"/>
            <a:ext cx="1244600" cy="365125"/>
          </a:xfrm>
        </p:spPr>
        <p:txBody>
          <a:bodyPr/>
          <a:lstStyle>
            <a:lvl1pPr algn="l">
              <a:defRPr smtClean="0"/>
            </a:lvl1pPr>
          </a:lstStyle>
          <a:p>
            <a:pPr>
              <a:defRPr/>
            </a:pPr>
            <a:fld id="{DCCC6502-7B41-4C63-BE0A-8C17E20CF62B}"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4" name="Rounded Rectangle 8"/>
          <p:cNvSpPr/>
          <p:nvPr/>
        </p:nvSpPr>
        <p:spPr>
          <a:xfrm rot="907748">
            <a:off x="-865188" y="850900"/>
            <a:ext cx="3614738" cy="6151563"/>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ounded Rectangle 12"/>
          <p:cNvSpPr/>
          <p:nvPr/>
        </p:nvSpPr>
        <p:spPr>
          <a:xfrm rot="907748">
            <a:off x="17463" y="-511175"/>
            <a:ext cx="3735387" cy="1387475"/>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13"/>
          <p:cNvSpPr/>
          <p:nvPr/>
        </p:nvSpPr>
        <p:spPr>
          <a:xfrm rot="907748">
            <a:off x="2146300" y="6589713"/>
            <a:ext cx="1981200" cy="536575"/>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14"/>
          <p:cNvSpPr/>
          <p:nvPr/>
        </p:nvSpPr>
        <p:spPr>
          <a:xfrm rot="907748">
            <a:off x="3184525" y="-554038"/>
            <a:ext cx="6783388" cy="7826376"/>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4500000">
            <a:off x="-633894" y="2921988"/>
            <a:ext cx="5064953" cy="1695631"/>
          </a:xfrm>
        </p:spPr>
        <p:txBody>
          <a:bodyPr/>
          <a:lstStyle/>
          <a:p>
            <a:r>
              <a:rPr lang="ro-RO" smtClean="0"/>
              <a:t>Clic pentru editare stil titlu</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8" name="Date Placeholder 3"/>
          <p:cNvSpPr>
            <a:spLocks noGrp="1"/>
          </p:cNvSpPr>
          <p:nvPr>
            <p:ph type="dt" sz="half" idx="10"/>
          </p:nvPr>
        </p:nvSpPr>
        <p:spPr>
          <a:xfrm rot="900000">
            <a:off x="1690688" y="608013"/>
            <a:ext cx="1789112" cy="365125"/>
          </a:xfrm>
        </p:spPr>
        <p:txBody>
          <a:bodyPr/>
          <a:lstStyle>
            <a:lvl1pPr>
              <a:defRPr/>
            </a:lvl1pPr>
          </a:lstStyle>
          <a:p>
            <a:pPr>
              <a:defRPr/>
            </a:pPr>
            <a:fld id="{28328B56-C919-4656-8DC6-46588494E6B7}" type="datetimeFigureOut">
              <a:rPr lang="en-US"/>
              <a:pPr>
                <a:defRPr/>
              </a:pPr>
              <a:t>6/14/2011</a:t>
            </a:fld>
            <a:endParaRPr lang="en-US"/>
          </a:p>
        </p:txBody>
      </p:sp>
      <p:sp>
        <p:nvSpPr>
          <p:cNvPr id="9" name="Footer Placeholder 4"/>
          <p:cNvSpPr>
            <a:spLocks noGrp="1"/>
          </p:cNvSpPr>
          <p:nvPr>
            <p:ph type="ftr" sz="quarter" idx="11"/>
          </p:nvPr>
        </p:nvSpPr>
        <p:spPr>
          <a:xfrm rot="900000">
            <a:off x="3103563" y="6176963"/>
            <a:ext cx="2392362" cy="365125"/>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rot="900000">
            <a:off x="1265238" y="300038"/>
            <a:ext cx="2287587" cy="365125"/>
          </a:xfrm>
        </p:spPr>
        <p:txBody>
          <a:bodyPr/>
          <a:lstStyle>
            <a:lvl1pPr>
              <a:defRPr/>
            </a:lvl1pPr>
          </a:lstStyle>
          <a:p>
            <a:pPr>
              <a:defRPr/>
            </a:pPr>
            <a:fld id="{C2D21E74-5A20-493B-BEBA-932A07BA9CF0}"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4" name="Rounded Rectangle 16"/>
          <p:cNvSpPr/>
          <p:nvPr/>
        </p:nvSpPr>
        <p:spPr>
          <a:xfrm rot="900000">
            <a:off x="-57150" y="-1017588"/>
            <a:ext cx="7412038" cy="3438526"/>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ounded Rectangle 17"/>
          <p:cNvSpPr/>
          <p:nvPr/>
        </p:nvSpPr>
        <p:spPr>
          <a:xfrm rot="900000">
            <a:off x="-776288" y="2417763"/>
            <a:ext cx="6997701" cy="5080000"/>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18"/>
          <p:cNvSpPr/>
          <p:nvPr/>
        </p:nvSpPr>
        <p:spPr>
          <a:xfrm rot="900000">
            <a:off x="6337300" y="3775075"/>
            <a:ext cx="3103563" cy="3544888"/>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ounded Rectangle 19"/>
          <p:cNvSpPr/>
          <p:nvPr/>
        </p:nvSpPr>
        <p:spPr>
          <a:xfrm rot="900000">
            <a:off x="7327900" y="-104775"/>
            <a:ext cx="2351088" cy="3821113"/>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900000">
            <a:off x="534986" y="2921829"/>
            <a:ext cx="5690855" cy="1570680"/>
          </a:xfrm>
        </p:spPr>
        <p:txBody>
          <a:bodyPr>
            <a:noAutofit/>
          </a:bodyPr>
          <a:lstStyle>
            <a:lvl1pPr algn="r">
              <a:defRPr sz="4800" b="0" cap="none" baseline="0"/>
            </a:lvl1pPr>
          </a:lstStyle>
          <a:p>
            <a:r>
              <a:rPr lang="ro-RO" smtClean="0"/>
              <a:t>Clic pentru editare stil titlu</a:t>
            </a:r>
            <a:endParaRPr lang="en-US" dirty="0"/>
          </a:p>
        </p:txBody>
      </p:sp>
      <p:sp>
        <p:nvSpPr>
          <p:cNvPr id="3" name="Text Placeholder 2"/>
          <p:cNvSpPr>
            <a:spLocks noGrp="1"/>
          </p:cNvSpPr>
          <p:nvPr>
            <p:ph type="body" idx="1"/>
          </p:nvPr>
        </p:nvSpPr>
        <p:spPr>
          <a:xfrm rot="900000">
            <a:off x="537849" y="4494201"/>
            <a:ext cx="5271544" cy="1500187"/>
          </a:xfrm>
        </p:spPr>
        <p:txBody>
          <a:bodyPr anchor="t"/>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8" name="Date Placeholder 3"/>
          <p:cNvSpPr>
            <a:spLocks noGrp="1"/>
          </p:cNvSpPr>
          <p:nvPr>
            <p:ph type="dt" sz="half" idx="10"/>
          </p:nvPr>
        </p:nvSpPr>
        <p:spPr>
          <a:xfrm rot="900000">
            <a:off x="6878638" y="3760788"/>
            <a:ext cx="1524000" cy="365125"/>
          </a:xfrm>
        </p:spPr>
        <p:txBody>
          <a:bodyPr/>
          <a:lstStyle>
            <a:lvl1pPr algn="l">
              <a:defRPr smtClean="0"/>
            </a:lvl1pPr>
          </a:lstStyle>
          <a:p>
            <a:pPr>
              <a:defRPr/>
            </a:pPr>
            <a:fld id="{2D6EA5CB-AA2F-4B84-B46B-122743F1DAA1}" type="datetimeFigureOut">
              <a:rPr lang="en-US"/>
              <a:pPr>
                <a:defRPr/>
              </a:pPr>
              <a:t>6/14/2011</a:t>
            </a:fld>
            <a:endParaRPr lang="en-US"/>
          </a:p>
        </p:txBody>
      </p:sp>
      <p:sp>
        <p:nvSpPr>
          <p:cNvPr id="9" name="Footer Placeholder 4"/>
          <p:cNvSpPr>
            <a:spLocks noGrp="1"/>
          </p:cNvSpPr>
          <p:nvPr>
            <p:ph type="ftr" sz="quarter" idx="11"/>
          </p:nvPr>
        </p:nvSpPr>
        <p:spPr>
          <a:xfrm rot="900000">
            <a:off x="7056438" y="3170238"/>
            <a:ext cx="1927225" cy="365125"/>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rot="900000" flipH="1">
            <a:off x="7177088" y="2660650"/>
            <a:ext cx="682625" cy="365125"/>
          </a:xfrm>
        </p:spPr>
        <p:txBody>
          <a:bodyPr/>
          <a:lstStyle>
            <a:lvl1pPr algn="l">
              <a:defRPr smtClean="0"/>
            </a:lvl1pPr>
          </a:lstStyle>
          <a:p>
            <a:pPr>
              <a:defRPr/>
            </a:pPr>
            <a:fld id="{4EDC1926-E66F-4A71-9655-71898305B831}"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5" name="Rounded Rectangle 16"/>
          <p:cNvSpPr/>
          <p:nvPr/>
        </p:nvSpPr>
        <p:spPr>
          <a:xfrm rot="20707748">
            <a:off x="-882650" y="-625475"/>
            <a:ext cx="7439025" cy="7343775"/>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17"/>
          <p:cNvSpPr/>
          <p:nvPr/>
        </p:nvSpPr>
        <p:spPr>
          <a:xfrm rot="20707748">
            <a:off x="3236913" y="6275388"/>
            <a:ext cx="4387850" cy="1165225"/>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18"/>
          <p:cNvSpPr/>
          <p:nvPr/>
        </p:nvSpPr>
        <p:spPr>
          <a:xfrm rot="20707748">
            <a:off x="7661275" y="5462588"/>
            <a:ext cx="1708150" cy="1535112"/>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ounded Rectangle 19"/>
          <p:cNvSpPr/>
          <p:nvPr/>
        </p:nvSpPr>
        <p:spPr>
          <a:xfrm rot="20707748">
            <a:off x="6667500" y="-490538"/>
            <a:ext cx="3065463" cy="5811838"/>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4500000">
            <a:off x="5171893" y="2231024"/>
            <a:ext cx="4820301" cy="1436159"/>
          </a:xfrm>
        </p:spPr>
        <p:txBody>
          <a:bodyPr/>
          <a:lstStyle/>
          <a:p>
            <a:r>
              <a:rPr lang="ro-RO" smtClean="0"/>
              <a:t>Clic pentru editare stil titlu</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9" name="Date Placeholder 4"/>
          <p:cNvSpPr>
            <a:spLocks noGrp="1"/>
          </p:cNvSpPr>
          <p:nvPr>
            <p:ph type="dt" sz="half" idx="10"/>
          </p:nvPr>
        </p:nvSpPr>
        <p:spPr>
          <a:xfrm rot="20700000">
            <a:off x="7756525" y="5888038"/>
            <a:ext cx="1241425" cy="365125"/>
          </a:xfrm>
        </p:spPr>
        <p:txBody>
          <a:bodyPr/>
          <a:lstStyle>
            <a:lvl1pPr algn="l">
              <a:defRPr smtClean="0"/>
            </a:lvl1pPr>
          </a:lstStyle>
          <a:p>
            <a:pPr>
              <a:defRPr/>
            </a:pPr>
            <a:fld id="{6EBD96AE-8925-4B78-B5BA-3A42BDDBC5E2}" type="datetimeFigureOut">
              <a:rPr lang="en-US"/>
              <a:pPr>
                <a:defRPr/>
              </a:pPr>
              <a:t>6/14/2011</a:t>
            </a:fld>
            <a:endParaRPr lang="en-US"/>
          </a:p>
        </p:txBody>
      </p:sp>
      <p:sp>
        <p:nvSpPr>
          <p:cNvPr id="10" name="Footer Placeholder 5"/>
          <p:cNvSpPr>
            <a:spLocks noGrp="1"/>
          </p:cNvSpPr>
          <p:nvPr>
            <p:ph type="ftr" sz="quarter" idx="11"/>
          </p:nvPr>
        </p:nvSpPr>
        <p:spPr>
          <a:xfrm rot="20700000">
            <a:off x="4054475" y="5494338"/>
            <a:ext cx="3124200" cy="365125"/>
          </a:xfrm>
        </p:spPr>
        <p:txBody>
          <a:bodyPr/>
          <a:lstStyle>
            <a:lvl1pPr algn="r">
              <a:defRPr/>
            </a:lvl1pPr>
          </a:lstStyle>
          <a:p>
            <a:pPr>
              <a:defRPr/>
            </a:pPr>
            <a:endParaRPr lang="en-US"/>
          </a:p>
        </p:txBody>
      </p:sp>
      <p:sp>
        <p:nvSpPr>
          <p:cNvPr id="11" name="Slide Number Placeholder 6"/>
          <p:cNvSpPr>
            <a:spLocks noGrp="1"/>
          </p:cNvSpPr>
          <p:nvPr>
            <p:ph type="sldNum" sz="quarter" idx="12"/>
          </p:nvPr>
        </p:nvSpPr>
        <p:spPr>
          <a:xfrm rot="20700000">
            <a:off x="7689850" y="5643563"/>
            <a:ext cx="1241425" cy="365125"/>
          </a:xfrm>
        </p:spPr>
        <p:txBody>
          <a:bodyPr/>
          <a:lstStyle>
            <a:lvl1pPr algn="l">
              <a:defRPr smtClean="0"/>
            </a:lvl1pPr>
          </a:lstStyle>
          <a:p>
            <a:pPr>
              <a:defRPr/>
            </a:pPr>
            <a:fld id="{80658E2E-3827-4985-B878-B77DE72237B5}"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7" name="Rounded Rectangle 52"/>
          <p:cNvSpPr/>
          <p:nvPr/>
        </p:nvSpPr>
        <p:spPr>
          <a:xfrm rot="20707748">
            <a:off x="-882650" y="-625475"/>
            <a:ext cx="7439025" cy="7343775"/>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ounded Rectangle 53"/>
          <p:cNvSpPr/>
          <p:nvPr/>
        </p:nvSpPr>
        <p:spPr>
          <a:xfrm rot="20707748">
            <a:off x="3236913" y="6275388"/>
            <a:ext cx="4387850" cy="1165225"/>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ounded Rectangle 54"/>
          <p:cNvSpPr/>
          <p:nvPr/>
        </p:nvSpPr>
        <p:spPr>
          <a:xfrm rot="20707748">
            <a:off x="7661275" y="5462588"/>
            <a:ext cx="1708150" cy="1535112"/>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ounded Rectangle 55"/>
          <p:cNvSpPr/>
          <p:nvPr/>
        </p:nvSpPr>
        <p:spPr>
          <a:xfrm rot="20707748">
            <a:off x="6667500" y="-490538"/>
            <a:ext cx="3065463" cy="5811838"/>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ro-RO" smtClean="0"/>
              <a:t>Clic pentru editare stil titlu</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11" name="Date Placeholder 6"/>
          <p:cNvSpPr>
            <a:spLocks noGrp="1"/>
          </p:cNvSpPr>
          <p:nvPr>
            <p:ph type="dt" sz="half" idx="10"/>
          </p:nvPr>
        </p:nvSpPr>
        <p:spPr>
          <a:xfrm rot="20700000">
            <a:off x="7753350" y="5888038"/>
            <a:ext cx="1244600" cy="365125"/>
          </a:xfrm>
        </p:spPr>
        <p:txBody>
          <a:bodyPr/>
          <a:lstStyle>
            <a:lvl1pPr algn="l">
              <a:defRPr smtClean="0"/>
            </a:lvl1pPr>
          </a:lstStyle>
          <a:p>
            <a:pPr>
              <a:defRPr/>
            </a:pPr>
            <a:fld id="{1EC20003-D754-4911-863E-9F9B5B829A54}" type="datetimeFigureOut">
              <a:rPr lang="en-US"/>
              <a:pPr>
                <a:defRPr/>
              </a:pPr>
              <a:t>6/14/2011</a:t>
            </a:fld>
            <a:endParaRPr lang="en-US"/>
          </a:p>
        </p:txBody>
      </p:sp>
      <p:sp>
        <p:nvSpPr>
          <p:cNvPr id="12" name="Footer Placeholder 7"/>
          <p:cNvSpPr>
            <a:spLocks noGrp="1"/>
          </p:cNvSpPr>
          <p:nvPr>
            <p:ph type="ftr" sz="quarter" idx="11"/>
          </p:nvPr>
        </p:nvSpPr>
        <p:spPr>
          <a:xfrm rot="20700000">
            <a:off x="4051300" y="5495925"/>
            <a:ext cx="3124200" cy="365125"/>
          </a:xfrm>
        </p:spPr>
        <p:txBody>
          <a:bodyPr/>
          <a:lstStyle>
            <a:lvl1pPr algn="r">
              <a:defRPr/>
            </a:lvl1pPr>
          </a:lstStyle>
          <a:p>
            <a:pPr>
              <a:defRPr/>
            </a:pPr>
            <a:endParaRPr lang="en-US"/>
          </a:p>
        </p:txBody>
      </p:sp>
      <p:sp>
        <p:nvSpPr>
          <p:cNvPr id="13" name="Slide Number Placeholder 8"/>
          <p:cNvSpPr>
            <a:spLocks noGrp="1"/>
          </p:cNvSpPr>
          <p:nvPr>
            <p:ph type="sldNum" sz="quarter" idx="12"/>
          </p:nvPr>
        </p:nvSpPr>
        <p:spPr>
          <a:xfrm rot="20700000">
            <a:off x="7689850" y="5641975"/>
            <a:ext cx="1244600" cy="365125"/>
          </a:xfrm>
        </p:spPr>
        <p:txBody>
          <a:bodyPr/>
          <a:lstStyle>
            <a:lvl1pPr algn="l">
              <a:defRPr smtClean="0"/>
            </a:lvl1pPr>
          </a:lstStyle>
          <a:p>
            <a:pPr>
              <a:defRPr/>
            </a:pPr>
            <a:fld id="{FD87DD92-7BFB-42E6-A132-CE9D0369CF03}"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3" name="Rounded Rectangle 20"/>
          <p:cNvSpPr/>
          <p:nvPr/>
        </p:nvSpPr>
        <p:spPr>
          <a:xfrm rot="907748">
            <a:off x="-865188" y="850900"/>
            <a:ext cx="3614738" cy="6151563"/>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ounded Rectangle 21"/>
          <p:cNvSpPr/>
          <p:nvPr/>
        </p:nvSpPr>
        <p:spPr>
          <a:xfrm rot="907748">
            <a:off x="17463" y="-511175"/>
            <a:ext cx="3735387" cy="1387475"/>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ounded Rectangle 22"/>
          <p:cNvSpPr/>
          <p:nvPr/>
        </p:nvSpPr>
        <p:spPr>
          <a:xfrm rot="907748">
            <a:off x="2146300" y="6589713"/>
            <a:ext cx="1981200" cy="536575"/>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23"/>
          <p:cNvSpPr/>
          <p:nvPr/>
        </p:nvSpPr>
        <p:spPr>
          <a:xfrm rot="907748">
            <a:off x="3184525" y="-554038"/>
            <a:ext cx="6783388" cy="7826376"/>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4500000">
            <a:off x="-630936" y="2926080"/>
            <a:ext cx="5065776" cy="1691640"/>
          </a:xfrm>
        </p:spPr>
        <p:txBody>
          <a:bodyPr/>
          <a:lstStyle/>
          <a:p>
            <a:r>
              <a:rPr lang="ro-RO" smtClean="0"/>
              <a:t>Clic pentru editare stil titlu</a:t>
            </a:r>
            <a:endParaRPr lang="en-US"/>
          </a:p>
        </p:txBody>
      </p:sp>
      <p:sp>
        <p:nvSpPr>
          <p:cNvPr id="7" name="Date Placeholder 2"/>
          <p:cNvSpPr>
            <a:spLocks noGrp="1"/>
          </p:cNvSpPr>
          <p:nvPr>
            <p:ph type="dt" sz="half" idx="10"/>
          </p:nvPr>
        </p:nvSpPr>
        <p:spPr>
          <a:xfrm rot="900000">
            <a:off x="1692275" y="612775"/>
            <a:ext cx="1792288" cy="365125"/>
          </a:xfrm>
        </p:spPr>
        <p:txBody>
          <a:bodyPr/>
          <a:lstStyle>
            <a:lvl1pPr>
              <a:defRPr/>
            </a:lvl1pPr>
          </a:lstStyle>
          <a:p>
            <a:pPr>
              <a:defRPr/>
            </a:pPr>
            <a:fld id="{3B859A1E-7650-4289-804C-01F23955D9FB}" type="datetimeFigureOut">
              <a:rPr lang="en-US"/>
              <a:pPr>
                <a:defRPr/>
              </a:pPr>
              <a:t>6/14/2011</a:t>
            </a:fld>
            <a:endParaRPr lang="en-US"/>
          </a:p>
        </p:txBody>
      </p:sp>
      <p:sp>
        <p:nvSpPr>
          <p:cNvPr id="8" name="Footer Placeholder 3"/>
          <p:cNvSpPr>
            <a:spLocks noGrp="1"/>
          </p:cNvSpPr>
          <p:nvPr>
            <p:ph type="ftr" sz="quarter" idx="11"/>
          </p:nvPr>
        </p:nvSpPr>
        <p:spPr>
          <a:xfrm rot="900000">
            <a:off x="2493963" y="6100763"/>
            <a:ext cx="3051175" cy="365125"/>
          </a:xfrm>
        </p:spPr>
        <p:txBody>
          <a:bodyPr/>
          <a:lstStyle>
            <a:lvl1pPr>
              <a:defRPr/>
            </a:lvl1pPr>
          </a:lstStyle>
          <a:p>
            <a:pPr>
              <a:defRPr/>
            </a:pPr>
            <a:endParaRPr lang="en-US"/>
          </a:p>
        </p:txBody>
      </p:sp>
      <p:sp>
        <p:nvSpPr>
          <p:cNvPr id="9" name="Slide Number Placeholder 4"/>
          <p:cNvSpPr>
            <a:spLocks noGrp="1"/>
          </p:cNvSpPr>
          <p:nvPr>
            <p:ph type="sldNum" sz="quarter" idx="12"/>
          </p:nvPr>
        </p:nvSpPr>
        <p:spPr>
          <a:xfrm rot="900000">
            <a:off x="1262063" y="301625"/>
            <a:ext cx="2286000" cy="365125"/>
          </a:xfrm>
        </p:spPr>
        <p:txBody>
          <a:bodyPr/>
          <a:lstStyle>
            <a:lvl1pPr>
              <a:defRPr/>
            </a:lvl1pPr>
          </a:lstStyle>
          <a:p>
            <a:pPr>
              <a:defRPr/>
            </a:pPr>
            <a:fld id="{213A2703-802E-41AE-9F2E-0A23AF34A4D4}"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ounded Rectangle 11"/>
          <p:cNvSpPr/>
          <p:nvPr/>
        </p:nvSpPr>
        <p:spPr>
          <a:xfrm rot="900000">
            <a:off x="-371475" y="-1217613"/>
            <a:ext cx="8577263" cy="6343651"/>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ounded Rectangle 12"/>
          <p:cNvSpPr/>
          <p:nvPr/>
        </p:nvSpPr>
        <p:spPr>
          <a:xfrm rot="900000">
            <a:off x="-449263" y="5208588"/>
            <a:ext cx="7470776" cy="2486025"/>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ounded Rectangle 13"/>
          <p:cNvSpPr/>
          <p:nvPr/>
        </p:nvSpPr>
        <p:spPr>
          <a:xfrm rot="900000">
            <a:off x="7192963" y="6483350"/>
            <a:ext cx="1931987" cy="63500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ounded Rectangle 14"/>
          <p:cNvSpPr/>
          <p:nvPr/>
        </p:nvSpPr>
        <p:spPr>
          <a:xfrm rot="900000">
            <a:off x="8126413" y="92075"/>
            <a:ext cx="1879600" cy="6415088"/>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Date Placeholder 1"/>
          <p:cNvSpPr>
            <a:spLocks noGrp="1"/>
          </p:cNvSpPr>
          <p:nvPr>
            <p:ph type="dt" sz="half" idx="10"/>
          </p:nvPr>
        </p:nvSpPr>
        <p:spPr>
          <a:xfrm rot="900000">
            <a:off x="7521575" y="5927725"/>
            <a:ext cx="1524000" cy="365125"/>
          </a:xfrm>
        </p:spPr>
        <p:txBody>
          <a:bodyPr/>
          <a:lstStyle>
            <a:lvl1pPr algn="l">
              <a:defRPr smtClean="0"/>
            </a:lvl1pPr>
          </a:lstStyle>
          <a:p>
            <a:pPr>
              <a:defRPr/>
            </a:pPr>
            <a:fld id="{F4BCF297-C766-4758-B45C-08F49C17E8F1}" type="datetimeFigureOut">
              <a:rPr lang="en-US"/>
              <a:pPr>
                <a:defRPr/>
              </a:pPr>
              <a:t>6/14/2011</a:t>
            </a:fld>
            <a:endParaRPr lang="en-US"/>
          </a:p>
        </p:txBody>
      </p:sp>
      <p:sp>
        <p:nvSpPr>
          <p:cNvPr id="7" name="Footer Placeholder 2"/>
          <p:cNvSpPr>
            <a:spLocks noGrp="1"/>
          </p:cNvSpPr>
          <p:nvPr>
            <p:ph type="ftr" sz="quarter" idx="11"/>
          </p:nvPr>
        </p:nvSpPr>
        <p:spPr>
          <a:xfrm rot="900000">
            <a:off x="3892550" y="5988050"/>
            <a:ext cx="3124200" cy="293688"/>
          </a:xfrm>
        </p:spPr>
        <p:txBody>
          <a:bodyPr/>
          <a:lstStyle>
            <a:lvl1pPr algn="r">
              <a:defRPr/>
            </a:lvl1pPr>
          </a:lstStyle>
          <a:p>
            <a:pPr>
              <a:defRPr/>
            </a:pPr>
            <a:endParaRPr lang="en-US"/>
          </a:p>
        </p:txBody>
      </p:sp>
      <p:sp>
        <p:nvSpPr>
          <p:cNvPr id="8" name="Slide Number Placeholder 3"/>
          <p:cNvSpPr>
            <a:spLocks noGrp="1"/>
          </p:cNvSpPr>
          <p:nvPr>
            <p:ph type="sldNum" sz="quarter" idx="12"/>
          </p:nvPr>
        </p:nvSpPr>
        <p:spPr>
          <a:xfrm rot="900000">
            <a:off x="7599363" y="5570538"/>
            <a:ext cx="715962" cy="365125"/>
          </a:xfrm>
        </p:spPr>
        <p:txBody>
          <a:bodyPr/>
          <a:lstStyle>
            <a:lvl1pPr algn="l">
              <a:defRPr smtClean="0"/>
            </a:lvl1pPr>
          </a:lstStyle>
          <a:p>
            <a:pPr>
              <a:defRPr/>
            </a:pPr>
            <a:fld id="{227CEF74-2E0E-491D-8923-63F1884FB962}"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5" name="Rounded Rectangle 12"/>
          <p:cNvSpPr/>
          <p:nvPr/>
        </p:nvSpPr>
        <p:spPr>
          <a:xfrm rot="20707748">
            <a:off x="-896938" y="-623888"/>
            <a:ext cx="7286626" cy="60404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13"/>
          <p:cNvSpPr/>
          <p:nvPr/>
        </p:nvSpPr>
        <p:spPr>
          <a:xfrm rot="20707748">
            <a:off x="65088" y="5378450"/>
            <a:ext cx="7442200" cy="2476500"/>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14"/>
          <p:cNvSpPr/>
          <p:nvPr/>
        </p:nvSpPr>
        <p:spPr>
          <a:xfrm rot="20707748">
            <a:off x="7661275" y="5459413"/>
            <a:ext cx="1708150" cy="1538287"/>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ounded Rectangle 15"/>
          <p:cNvSpPr/>
          <p:nvPr/>
        </p:nvSpPr>
        <p:spPr>
          <a:xfrm rot="20707748">
            <a:off x="6673850" y="-490538"/>
            <a:ext cx="3059113" cy="5810251"/>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4500000">
            <a:off x="5175504" y="2231136"/>
            <a:ext cx="4818888" cy="1435608"/>
          </a:xfrm>
        </p:spPr>
        <p:txBody>
          <a:bodyPr/>
          <a:lstStyle>
            <a:lvl1pPr algn="r">
              <a:defRPr sz="4400" b="0"/>
            </a:lvl1pPr>
          </a:lstStyle>
          <a:p>
            <a:r>
              <a:rPr lang="ro-RO" smtClean="0"/>
              <a:t>Clic pentru editare stil titlu</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Text Placeholder 3"/>
          <p:cNvSpPr>
            <a:spLocks noGrp="1"/>
          </p:cNvSpPr>
          <p:nvPr>
            <p:ph type="body" sz="half" idx="2"/>
          </p:nvPr>
        </p:nvSpPr>
        <p:spPr>
          <a:xfrm rot="-900000">
            <a:off x="3216573" y="5144589"/>
            <a:ext cx="3930375" cy="988131"/>
          </a:xfrm>
        </p:spPr>
        <p:txBody>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9" name="Date Placeholder 4"/>
          <p:cNvSpPr>
            <a:spLocks noGrp="1"/>
          </p:cNvSpPr>
          <p:nvPr>
            <p:ph type="dt" sz="half" idx="10"/>
          </p:nvPr>
        </p:nvSpPr>
        <p:spPr>
          <a:xfrm rot="20700000">
            <a:off x="7753350" y="5888038"/>
            <a:ext cx="1244600" cy="365125"/>
          </a:xfrm>
        </p:spPr>
        <p:txBody>
          <a:bodyPr/>
          <a:lstStyle>
            <a:lvl1pPr algn="l">
              <a:defRPr smtClean="0"/>
            </a:lvl1pPr>
          </a:lstStyle>
          <a:p>
            <a:pPr>
              <a:defRPr/>
            </a:pPr>
            <a:fld id="{CFEBEC43-4CB9-48C6-993C-6308EB984F79}" type="datetimeFigureOut">
              <a:rPr lang="en-US"/>
              <a:pPr>
                <a:defRPr/>
              </a:pPr>
              <a:t>6/14/2011</a:t>
            </a:fld>
            <a:endParaRPr lang="en-US"/>
          </a:p>
        </p:txBody>
      </p:sp>
      <p:sp>
        <p:nvSpPr>
          <p:cNvPr id="10" name="Footer Placeholder 5"/>
          <p:cNvSpPr>
            <a:spLocks noGrp="1"/>
          </p:cNvSpPr>
          <p:nvPr>
            <p:ph type="ftr" sz="quarter" idx="11"/>
          </p:nvPr>
        </p:nvSpPr>
        <p:spPr>
          <a:xfrm rot="20700000">
            <a:off x="4264025" y="6099175"/>
            <a:ext cx="3062288" cy="365125"/>
          </a:xfrm>
        </p:spPr>
        <p:txBody>
          <a:bodyPr/>
          <a:lstStyle>
            <a:lvl1pPr algn="r">
              <a:defRPr/>
            </a:lvl1pPr>
          </a:lstStyle>
          <a:p>
            <a:pPr>
              <a:defRPr/>
            </a:pPr>
            <a:endParaRPr lang="en-US"/>
          </a:p>
        </p:txBody>
      </p:sp>
      <p:sp>
        <p:nvSpPr>
          <p:cNvPr id="11" name="Slide Number Placeholder 6"/>
          <p:cNvSpPr>
            <a:spLocks noGrp="1"/>
          </p:cNvSpPr>
          <p:nvPr>
            <p:ph type="sldNum" sz="quarter" idx="12"/>
          </p:nvPr>
        </p:nvSpPr>
        <p:spPr>
          <a:xfrm rot="20700000">
            <a:off x="7689850" y="5641975"/>
            <a:ext cx="1244600" cy="365125"/>
          </a:xfrm>
        </p:spPr>
        <p:txBody>
          <a:bodyPr/>
          <a:lstStyle>
            <a:lvl1pPr algn="l">
              <a:defRPr smtClean="0"/>
            </a:lvl1pPr>
          </a:lstStyle>
          <a:p>
            <a:pPr>
              <a:defRPr/>
            </a:pPr>
            <a:fld id="{66505FB5-CC7C-4877-B7E9-A7B0BBF51695}"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5" name="Rounded Rectangle 14"/>
          <p:cNvSpPr/>
          <p:nvPr/>
        </p:nvSpPr>
        <p:spPr>
          <a:xfrm rot="900000">
            <a:off x="-533400" y="-979488"/>
            <a:ext cx="6672263" cy="6821488"/>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15"/>
          <p:cNvSpPr/>
          <p:nvPr/>
        </p:nvSpPr>
        <p:spPr>
          <a:xfrm rot="900000">
            <a:off x="-284163" y="5969000"/>
            <a:ext cx="5300663" cy="1497013"/>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16"/>
          <p:cNvSpPr/>
          <p:nvPr/>
        </p:nvSpPr>
        <p:spPr>
          <a:xfrm rot="900000">
            <a:off x="6931025" y="-242888"/>
            <a:ext cx="2433638" cy="1384301"/>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ounded Rectangle 17"/>
          <p:cNvSpPr/>
          <p:nvPr/>
        </p:nvSpPr>
        <p:spPr>
          <a:xfrm rot="900000">
            <a:off x="5899150" y="1282700"/>
            <a:ext cx="3843338" cy="61785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4500000">
            <a:off x="4578273" y="2744935"/>
            <a:ext cx="5036383" cy="1997131"/>
          </a:xfrm>
        </p:spPr>
        <p:txBody>
          <a:bodyPr anchor="t"/>
          <a:lstStyle>
            <a:lvl1pPr algn="r">
              <a:defRPr sz="4400" b="0"/>
            </a:lvl1pPr>
          </a:lstStyle>
          <a:p>
            <a:r>
              <a:rPr lang="ro-RO" smtClean="0"/>
              <a:t>Clic pentru editare stil titlu</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o-RO" noProof="0" smtClean="0"/>
              <a:t>Faceți clic pe pictogramă pentru a adăuga o imagine</a:t>
            </a:r>
            <a:endParaRPr lang="en-US" noProof="0"/>
          </a:p>
        </p:txBody>
      </p:sp>
      <p:sp>
        <p:nvSpPr>
          <p:cNvPr id="4" name="Text Placeholder 3"/>
          <p:cNvSpPr>
            <a:spLocks noGrp="1"/>
          </p:cNvSpPr>
          <p:nvPr>
            <p:ph type="body" sz="half" idx="2"/>
          </p:nvPr>
        </p:nvSpPr>
        <p:spPr>
          <a:xfrm rot="900000">
            <a:off x="822789" y="4161126"/>
            <a:ext cx="4310915" cy="1203540"/>
          </a:xfrm>
        </p:spPr>
        <p:txBody>
          <a:bodyPr anchor="t"/>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9" name="Date Placeholder 4"/>
          <p:cNvSpPr>
            <a:spLocks noGrp="1"/>
          </p:cNvSpPr>
          <p:nvPr>
            <p:ph type="dt" sz="half" idx="10"/>
          </p:nvPr>
        </p:nvSpPr>
        <p:spPr>
          <a:xfrm rot="900000">
            <a:off x="6992938" y="571500"/>
            <a:ext cx="1524000" cy="365125"/>
          </a:xfrm>
        </p:spPr>
        <p:txBody>
          <a:bodyPr/>
          <a:lstStyle>
            <a:lvl1pPr algn="l">
              <a:defRPr smtClean="0"/>
            </a:lvl1pPr>
          </a:lstStyle>
          <a:p>
            <a:pPr>
              <a:defRPr/>
            </a:pPr>
            <a:fld id="{A9C4A098-8E0A-44A6-B281-18B96D90BB27}" type="datetimeFigureOut">
              <a:rPr lang="en-US"/>
              <a:pPr>
                <a:defRPr/>
              </a:pPr>
              <a:t>6/14/2011</a:t>
            </a:fld>
            <a:endParaRPr lang="en-US"/>
          </a:p>
        </p:txBody>
      </p:sp>
      <p:sp>
        <p:nvSpPr>
          <p:cNvPr id="10" name="Footer Placeholder 5"/>
          <p:cNvSpPr>
            <a:spLocks noGrp="1"/>
          </p:cNvSpPr>
          <p:nvPr>
            <p:ph type="ftr" sz="quarter" idx="11"/>
          </p:nvPr>
        </p:nvSpPr>
        <p:spPr>
          <a:xfrm rot="900000">
            <a:off x="647700" y="5162550"/>
            <a:ext cx="2976563" cy="365125"/>
          </a:xfrm>
        </p:spPr>
        <p:txBody>
          <a:bodyPr/>
          <a:lstStyle>
            <a:lvl1pPr algn="l">
              <a:defRPr/>
            </a:lvl1pPr>
          </a:lstStyle>
          <a:p>
            <a:pPr>
              <a:defRPr/>
            </a:pPr>
            <a:endParaRPr lang="en-US"/>
          </a:p>
        </p:txBody>
      </p:sp>
      <p:sp>
        <p:nvSpPr>
          <p:cNvPr id="11" name="Slide Number Placeholder 6"/>
          <p:cNvSpPr>
            <a:spLocks noGrp="1"/>
          </p:cNvSpPr>
          <p:nvPr>
            <p:ph type="sldNum" sz="quarter" idx="12"/>
          </p:nvPr>
        </p:nvSpPr>
        <p:spPr>
          <a:xfrm rot="900000">
            <a:off x="7046913" y="390525"/>
            <a:ext cx="1962150" cy="365125"/>
          </a:xfrm>
        </p:spPr>
        <p:txBody>
          <a:bodyPr/>
          <a:lstStyle>
            <a:lvl1pPr algn="l">
              <a:defRPr smtClean="0"/>
            </a:lvl1pPr>
          </a:lstStyle>
          <a:p>
            <a:pPr>
              <a:defRPr/>
            </a:pPr>
            <a:fld id="{E32F7089-7605-4F77-88EF-0BC3A9FDDF81}"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6" descr="Scan1080Base.png"/>
          <p:cNvPicPr>
            <a:picLocks noChangeAspect="1"/>
          </p:cNvPicPr>
          <p:nvPr/>
        </p:nvPicPr>
        <p:blipFill>
          <a:blip r:embed="rId13">
            <a:lum bright="-38000"/>
          </a:blip>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rot="-5400000">
            <a:off x="-673893" y="2807493"/>
            <a:ext cx="5321300" cy="1839913"/>
          </a:xfrm>
          <a:prstGeom prst="rect">
            <a:avLst/>
          </a:prstGeom>
        </p:spPr>
        <p:txBody>
          <a:bodyPr vert="horz" lIns="91440" tIns="45720" rIns="91440" bIns="45720" rtlCol="0" anchor="b">
            <a:normAutofit/>
          </a:bodyPr>
          <a:lstStyle/>
          <a:p>
            <a:r>
              <a:rPr lang="ro-RO" smtClean="0"/>
              <a:t>Clic pentru editare stil titlu</a:t>
            </a:r>
            <a:endParaRPr lang="en-US" dirty="0"/>
          </a:p>
        </p:txBody>
      </p:sp>
      <p:sp>
        <p:nvSpPr>
          <p:cNvPr id="3" name="Text Placeholder 2"/>
          <p:cNvSpPr>
            <a:spLocks noGrp="1"/>
          </p:cNvSpPr>
          <p:nvPr>
            <p:ph type="body" idx="1"/>
          </p:nvPr>
        </p:nvSpPr>
        <p:spPr>
          <a:xfrm>
            <a:off x="3657600" y="990600"/>
            <a:ext cx="5027613" cy="4783138"/>
          </a:xfrm>
          <a:prstGeom prst="rect">
            <a:avLst/>
          </a:prstGeom>
        </p:spPr>
        <p:txBody>
          <a:bodyPr vert="horz" lIns="91440" tIns="45720" rIns="91440" bIns="45720" rtlCol="0">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2"/>
          </p:nvPr>
        </p:nvSpPr>
        <p:spPr>
          <a:xfrm>
            <a:off x="7162800" y="6096000"/>
            <a:ext cx="15240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effectLst/>
                <a:latin typeface="+mn-lt"/>
                <a:cs typeface="+mn-cs"/>
              </a:defRPr>
            </a:lvl1pPr>
          </a:lstStyle>
          <a:p>
            <a:pPr>
              <a:defRPr/>
            </a:pPr>
            <a:fld id="{EBE33C72-937E-4950-8A32-6E427BFD7B09}" type="datetimeFigureOut">
              <a:rPr lang="en-US"/>
              <a:pPr>
                <a:defRPr/>
              </a:pPr>
              <a:t>6/14/2011</a:t>
            </a:fld>
            <a:endParaRPr lang="en-US"/>
          </a:p>
        </p:txBody>
      </p:sp>
      <p:sp>
        <p:nvSpPr>
          <p:cNvPr id="5" name="Footer Placeholder 4"/>
          <p:cNvSpPr>
            <a:spLocks noGrp="1"/>
          </p:cNvSpPr>
          <p:nvPr>
            <p:ph type="ftr" sz="quarter" idx="3"/>
          </p:nvPr>
        </p:nvSpPr>
        <p:spPr>
          <a:xfrm>
            <a:off x="4038600" y="6096000"/>
            <a:ext cx="3124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712788" y="531813"/>
            <a:ext cx="2133600" cy="365125"/>
          </a:xfrm>
          <a:prstGeom prst="rect">
            <a:avLst/>
          </a:prstGeom>
        </p:spPr>
        <p:txBody>
          <a:bodyPr vert="horz" lIns="91440" tIns="45720" rIns="91440" bIns="45720" rtlCol="0" anchor="ctr"/>
          <a:lstStyle>
            <a:lvl1pPr algn="r" fontAlgn="auto">
              <a:spcBef>
                <a:spcPts val="0"/>
              </a:spcBef>
              <a:spcAft>
                <a:spcPts val="0"/>
              </a:spcAft>
              <a:defRPr sz="2400" smtClean="0">
                <a:solidFill>
                  <a:schemeClr val="tx1">
                    <a:tint val="75000"/>
                  </a:schemeClr>
                </a:solidFill>
                <a:latin typeface="+mn-lt"/>
                <a:cs typeface="+mn-cs"/>
              </a:defRPr>
            </a:lvl1pPr>
          </a:lstStyle>
          <a:p>
            <a:pPr>
              <a:defRPr/>
            </a:pPr>
            <a:fld id="{19756E67-2FCF-42ED-B990-BA4CEC3C07C9}"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ransition/>
  <p:timing>
    <p:tnLst>
      <p:par>
        <p:cTn id="1" dur="indefinite" restart="never" nodeType="tmRoot"/>
      </p:par>
    </p:tnLst>
  </p:timing>
  <p:txStyles>
    <p:titleStyle>
      <a:lvl1pPr algn="r" rtl="0" fontAlgn="base">
        <a:spcBef>
          <a:spcPct val="0"/>
        </a:spcBef>
        <a:spcAft>
          <a:spcPct val="0"/>
        </a:spcAft>
        <a:defRPr sz="4400" kern="1200">
          <a:solidFill>
            <a:schemeClr val="tx1"/>
          </a:solidFill>
          <a:effectLst>
            <a:outerShdw blurRad="38100" dist="38100" dir="2700000" algn="tl">
              <a:srgbClr val="000000">
                <a:alpha val="43137"/>
              </a:srgbClr>
            </a:outerShdw>
          </a:effectLst>
          <a:latin typeface="+mj-lt"/>
          <a:ea typeface="+mj-ea"/>
          <a:cs typeface="+mj-cs"/>
        </a:defRPr>
      </a:lvl1pPr>
      <a:lvl2pPr algn="r" rtl="0" fontAlgn="base">
        <a:spcBef>
          <a:spcPct val="0"/>
        </a:spcBef>
        <a:spcAft>
          <a:spcPct val="0"/>
        </a:spcAft>
        <a:defRPr sz="4400">
          <a:solidFill>
            <a:schemeClr val="tx1"/>
          </a:solidFill>
          <a:latin typeface="Rockwell"/>
        </a:defRPr>
      </a:lvl2pPr>
      <a:lvl3pPr algn="r" rtl="0" fontAlgn="base">
        <a:spcBef>
          <a:spcPct val="0"/>
        </a:spcBef>
        <a:spcAft>
          <a:spcPct val="0"/>
        </a:spcAft>
        <a:defRPr sz="4400">
          <a:solidFill>
            <a:schemeClr val="tx1"/>
          </a:solidFill>
          <a:latin typeface="Rockwell"/>
        </a:defRPr>
      </a:lvl3pPr>
      <a:lvl4pPr algn="r" rtl="0" fontAlgn="base">
        <a:spcBef>
          <a:spcPct val="0"/>
        </a:spcBef>
        <a:spcAft>
          <a:spcPct val="0"/>
        </a:spcAft>
        <a:defRPr sz="4400">
          <a:solidFill>
            <a:schemeClr val="tx1"/>
          </a:solidFill>
          <a:latin typeface="Rockwell"/>
        </a:defRPr>
      </a:lvl4pPr>
      <a:lvl5pPr algn="r" rtl="0" fontAlgn="base">
        <a:spcBef>
          <a:spcPct val="0"/>
        </a:spcBef>
        <a:spcAft>
          <a:spcPct val="0"/>
        </a:spcAft>
        <a:defRPr sz="4400">
          <a:solidFill>
            <a:schemeClr val="tx1"/>
          </a:solidFill>
          <a:latin typeface="Rockwe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fontAlgn="base">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0250" indent="-365125" algn="l" rtl="0" fontAlgn="base">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6963" indent="-319088" algn="l" rtl="0" fontAlgn="base">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3050" algn="l" rtl="0" fontAlgn="base">
        <a:spcBef>
          <a:spcPct val="20000"/>
        </a:spcBef>
        <a:spcAft>
          <a:spcPts val="600"/>
        </a:spcAft>
        <a:buSzPct val="160000"/>
        <a:buFont typeface="Wingdings" pitchFamily="2" charset="2"/>
        <a:buChar char=""/>
        <a:defRPr kern="1200">
          <a:solidFill>
            <a:schemeClr val="tx1"/>
          </a:solidFill>
          <a:effectLst>
            <a:outerShdw blurRad="38100" dist="38100" dir="2700000" algn="tl">
              <a:srgbClr val="000000">
                <a:alpha val="43137"/>
              </a:srgbClr>
            </a:outerShdw>
          </a:effectLst>
          <a:latin typeface="+mn-lt"/>
          <a:ea typeface="+mn-ea"/>
          <a:cs typeface="+mn-cs"/>
        </a:defRPr>
      </a:lvl4pPr>
      <a:lvl5pPr marL="1644650" indent="-273050" algn="l" rtl="0" fontAlgn="base">
        <a:spcBef>
          <a:spcPct val="20000"/>
        </a:spcBef>
        <a:spcAft>
          <a:spcPts val="600"/>
        </a:spcAft>
        <a:buSzPct val="160000"/>
        <a:buFont typeface="Wingdings" pitchFamily="2" charset="2"/>
        <a:buChar char=""/>
        <a:defRPr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descr="D:\Documents and Settings\ARACIP\My Documents\My Pictures\liceu.jpg"/>
          <p:cNvPicPr>
            <a:picLocks noChangeArrowheads="1"/>
          </p:cNvPicPr>
          <p:nvPr/>
        </p:nvPicPr>
        <p:blipFill>
          <a:blip r:embed="rId3">
            <a:grayscl/>
          </a:blip>
          <a:srcRect t="-401" r="-148" b="-610"/>
          <a:stretch>
            <a:fillRect/>
          </a:stretch>
        </p:blipFill>
        <p:spPr bwMode="auto">
          <a:xfrm>
            <a:off x="0" y="0"/>
            <a:ext cx="3876675" cy="3038475"/>
          </a:xfrm>
          <a:prstGeom prst="rect">
            <a:avLst/>
          </a:prstGeom>
          <a:noFill/>
          <a:ln w="9525">
            <a:noFill/>
            <a:miter lim="800000"/>
            <a:headEnd/>
            <a:tailEnd/>
          </a:ln>
        </p:spPr>
      </p:pic>
      <p:sp>
        <p:nvSpPr>
          <p:cNvPr id="96258" name="Rectangle 2"/>
          <p:cNvSpPr>
            <a:spLocks noGrp="1" noChangeArrowheads="1"/>
          </p:cNvSpPr>
          <p:nvPr>
            <p:ph type="ctrTitle"/>
          </p:nvPr>
        </p:nvSpPr>
        <p:spPr>
          <a:xfrm>
            <a:off x="107950" y="3573463"/>
            <a:ext cx="8712200" cy="3101975"/>
          </a:xfrm>
        </p:spPr>
        <p:txBody>
          <a:bodyPr>
            <a:normAutofit fontScale="90000"/>
          </a:bodyPr>
          <a:lstStyle/>
          <a:p>
            <a:pPr fontAlgn="auto">
              <a:spcAft>
                <a:spcPts val="0"/>
              </a:spcAft>
              <a:defRPr/>
            </a:pPr>
            <a:r>
              <a:rPr lang="en-PH" sz="4000" dirty="0" err="1" smtClean="0">
                <a:latin typeface="Arial" pitchFamily="34" charset="0"/>
                <a:cs typeface="Arial" pitchFamily="34" charset="0"/>
              </a:rPr>
              <a:t>Functia</a:t>
            </a:r>
            <a:r>
              <a:rPr lang="en-PH" sz="4000" dirty="0" smtClean="0">
                <a:latin typeface="Arial" pitchFamily="34" charset="0"/>
                <a:cs typeface="Arial" pitchFamily="34" charset="0"/>
              </a:rPr>
              <a:t> de </a:t>
            </a:r>
            <a:r>
              <a:rPr lang="en-PH" sz="4000" dirty="0" err="1" smtClean="0">
                <a:latin typeface="Arial" pitchFamily="34" charset="0"/>
                <a:cs typeface="Arial" pitchFamily="34" charset="0"/>
              </a:rPr>
              <a:t>gradul</a:t>
            </a:r>
            <a:r>
              <a:rPr lang="en-PH" sz="4000" dirty="0" smtClean="0">
                <a:latin typeface="Arial" pitchFamily="34" charset="0"/>
                <a:cs typeface="Arial" pitchFamily="34" charset="0"/>
              </a:rPr>
              <a:t> al </a:t>
            </a:r>
            <a:r>
              <a:rPr lang="en-PH" sz="4000" dirty="0" err="1" smtClean="0">
                <a:latin typeface="Arial" pitchFamily="34" charset="0"/>
                <a:cs typeface="Arial" pitchFamily="34" charset="0"/>
              </a:rPr>
              <a:t>doilea</a:t>
            </a:r>
            <a:r>
              <a:rPr lang="en-PH" sz="4000" dirty="0" smtClean="0">
                <a:latin typeface="Arial" pitchFamily="34" charset="0"/>
                <a:cs typeface="Arial" pitchFamily="34" charset="0"/>
              </a:rPr>
              <a:t/>
            </a:r>
            <a:br>
              <a:rPr lang="en-PH" sz="4000" dirty="0" smtClean="0">
                <a:latin typeface="Arial" pitchFamily="34" charset="0"/>
                <a:cs typeface="Arial" pitchFamily="34" charset="0"/>
              </a:rPr>
            </a:br>
            <a:r>
              <a:rPr lang="ro-RO" sz="4000" i="1" dirty="0" smtClean="0">
                <a:solidFill>
                  <a:schemeClr val="accent5">
                    <a:lumMod val="40000"/>
                    <a:lumOff val="60000"/>
                  </a:schemeClr>
                </a:solidFill>
                <a:latin typeface="Times New Roman" pitchFamily="18" charset="0"/>
                <a:cs typeface="Times New Roman" pitchFamily="18" charset="0"/>
              </a:rPr>
              <a:t>Cum pot fi utile </a:t>
            </a:r>
            <a:r>
              <a:rPr lang="ro-RO" sz="4000" i="1" dirty="0" err="1" smtClean="0">
                <a:solidFill>
                  <a:schemeClr val="accent5">
                    <a:lumMod val="40000"/>
                    <a:lumOff val="60000"/>
                  </a:schemeClr>
                </a:solidFill>
                <a:latin typeface="Times New Roman" pitchFamily="18" charset="0"/>
                <a:cs typeface="Times New Roman" pitchFamily="18" charset="0"/>
              </a:rPr>
              <a:t>cunoştinşele</a:t>
            </a:r>
            <a:r>
              <a:rPr lang="en-US" sz="4000" i="1" dirty="0" smtClean="0">
                <a:solidFill>
                  <a:schemeClr val="accent5">
                    <a:lumMod val="40000"/>
                    <a:lumOff val="60000"/>
                  </a:schemeClr>
                </a:solidFill>
                <a:latin typeface="Times New Roman" pitchFamily="18" charset="0"/>
                <a:cs typeface="Times New Roman" pitchFamily="18" charset="0"/>
              </a:rPr>
              <a:t> </a:t>
            </a:r>
            <a:r>
              <a:rPr lang="ro-RO" sz="4000" i="1" dirty="0" smtClean="0">
                <a:solidFill>
                  <a:schemeClr val="accent5">
                    <a:lumMod val="40000"/>
                    <a:lumOff val="60000"/>
                  </a:schemeClr>
                </a:solidFill>
                <a:latin typeface="Times New Roman" pitchFamily="18" charset="0"/>
                <a:cs typeface="Times New Roman" pitchFamily="18" charset="0"/>
              </a:rPr>
              <a:t>acestei  noţiuni matematice în studiul altor discipline? </a:t>
            </a:r>
            <a:br>
              <a:rPr lang="ro-RO" sz="4000" i="1" dirty="0" smtClean="0">
                <a:solidFill>
                  <a:schemeClr val="accent5">
                    <a:lumMod val="40000"/>
                    <a:lumOff val="60000"/>
                  </a:schemeClr>
                </a:solidFill>
                <a:latin typeface="Times New Roman" pitchFamily="18" charset="0"/>
                <a:cs typeface="Times New Roman" pitchFamily="18" charset="0"/>
              </a:rPr>
            </a:br>
            <a:r>
              <a:rPr lang="ro-RO" sz="4000" i="1" dirty="0" smtClean="0">
                <a:solidFill>
                  <a:schemeClr val="accent5">
                    <a:lumMod val="40000"/>
                    <a:lumOff val="60000"/>
                  </a:schemeClr>
                </a:solidFill>
                <a:latin typeface="Times New Roman" pitchFamily="18" charset="0"/>
                <a:cs typeface="Times New Roman" pitchFamily="18" charset="0"/>
              </a:rPr>
              <a:t>Dar în viaţa practic</a:t>
            </a:r>
            <a:r>
              <a:rPr lang="vi-VN" sz="4000" i="1" dirty="0" smtClean="0">
                <a:solidFill>
                  <a:schemeClr val="accent5">
                    <a:lumMod val="40000"/>
                    <a:lumOff val="60000"/>
                  </a:schemeClr>
                </a:solidFill>
                <a:latin typeface="Times New Roman" pitchFamily="18" charset="0"/>
                <a:cs typeface="Times New Roman" pitchFamily="18" charset="0"/>
              </a:rPr>
              <a:t>ă</a:t>
            </a:r>
            <a:r>
              <a:rPr lang="ro-RO" sz="4000" i="1" dirty="0" smtClean="0">
                <a:solidFill>
                  <a:schemeClr val="accent5">
                    <a:lumMod val="40000"/>
                    <a:lumOff val="60000"/>
                  </a:schemeClr>
                </a:solidFill>
                <a:latin typeface="Times New Roman" pitchFamily="18" charset="0"/>
                <a:cs typeface="Times New Roman" pitchFamily="18" charset="0"/>
              </a:rPr>
              <a:t>?</a:t>
            </a:r>
            <a:endParaRPr lang="ro-RO" sz="4000" i="1" dirty="0">
              <a:solidFill>
                <a:schemeClr val="accent5">
                  <a:lumMod val="40000"/>
                  <a:lumOff val="60000"/>
                </a:schemeClr>
              </a:solidFill>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52600"/>
            <a:ext cx="8496300" cy="1557338"/>
          </a:xfrm>
        </p:spPr>
        <p:txBody>
          <a:bodyPr>
            <a:normAutofit fontScale="90000"/>
          </a:bodyPr>
          <a:lstStyle/>
          <a:p>
            <a:pPr algn="ctr" fontAlgn="auto">
              <a:spcAft>
                <a:spcPts val="0"/>
              </a:spcAft>
              <a:defRPr/>
            </a:pPr>
            <a:r>
              <a:rPr lang="en-US" sz="4800" dirty="0" smtClean="0">
                <a:solidFill>
                  <a:schemeClr val="accent5">
                    <a:lumMod val="40000"/>
                    <a:lumOff val="60000"/>
                  </a:schemeClr>
                </a:solidFill>
                <a:latin typeface="Arial" pitchFamily="34" charset="0"/>
                <a:cs typeface="Arial" pitchFamily="34" charset="0"/>
              </a:rPr>
              <a:t>Care </a:t>
            </a:r>
            <a:r>
              <a:rPr lang="en-US" sz="4800" dirty="0" err="1" smtClean="0">
                <a:solidFill>
                  <a:schemeClr val="accent5">
                    <a:lumMod val="40000"/>
                    <a:lumOff val="60000"/>
                  </a:schemeClr>
                </a:solidFill>
                <a:latin typeface="Arial" pitchFamily="34" charset="0"/>
                <a:cs typeface="Arial" pitchFamily="34" charset="0"/>
              </a:rPr>
              <a:t>este</a:t>
            </a:r>
            <a:r>
              <a:rPr lang="en-US" sz="4800" dirty="0" smtClean="0">
                <a:solidFill>
                  <a:schemeClr val="accent5">
                    <a:lumMod val="40000"/>
                    <a:lumOff val="60000"/>
                  </a:schemeClr>
                </a:solidFill>
                <a:latin typeface="Arial" pitchFamily="34" charset="0"/>
                <a:cs typeface="Arial" pitchFamily="34" charset="0"/>
              </a:rPr>
              <a:t> </a:t>
            </a:r>
            <a:r>
              <a:rPr lang="en-US" sz="4800" dirty="0" err="1" smtClean="0">
                <a:solidFill>
                  <a:schemeClr val="accent5">
                    <a:lumMod val="40000"/>
                    <a:lumOff val="60000"/>
                  </a:schemeClr>
                </a:solidFill>
                <a:latin typeface="Arial" pitchFamily="34" charset="0"/>
                <a:cs typeface="Arial" pitchFamily="34" charset="0"/>
              </a:rPr>
              <a:t>definitia</a:t>
            </a:r>
            <a:r>
              <a:rPr lang="en-US" sz="4800" dirty="0" smtClean="0">
                <a:solidFill>
                  <a:schemeClr val="accent5">
                    <a:lumMod val="40000"/>
                    <a:lumOff val="60000"/>
                  </a:schemeClr>
                </a:solidFill>
                <a:latin typeface="Arial" pitchFamily="34" charset="0"/>
                <a:cs typeface="Arial" pitchFamily="34" charset="0"/>
              </a:rPr>
              <a:t> </a:t>
            </a:r>
            <a:r>
              <a:rPr lang="en-US" sz="4800" dirty="0" err="1" smtClean="0">
                <a:solidFill>
                  <a:schemeClr val="accent5">
                    <a:lumMod val="40000"/>
                    <a:lumOff val="60000"/>
                  </a:schemeClr>
                </a:solidFill>
                <a:latin typeface="Arial" pitchFamily="34" charset="0"/>
                <a:cs typeface="Arial" pitchFamily="34" charset="0"/>
              </a:rPr>
              <a:t>si</a:t>
            </a:r>
            <a:r>
              <a:rPr lang="en-US" sz="4800" dirty="0" smtClean="0">
                <a:solidFill>
                  <a:schemeClr val="accent5">
                    <a:lumMod val="40000"/>
                    <a:lumOff val="60000"/>
                  </a:schemeClr>
                </a:solidFill>
                <a:latin typeface="Arial" pitchFamily="34" charset="0"/>
                <a:cs typeface="Arial" pitchFamily="34" charset="0"/>
              </a:rPr>
              <a:t> </a:t>
            </a:r>
            <a:r>
              <a:rPr lang="en-US" sz="4800" dirty="0" err="1" smtClean="0">
                <a:solidFill>
                  <a:schemeClr val="accent5">
                    <a:lumMod val="40000"/>
                    <a:lumOff val="60000"/>
                  </a:schemeClr>
                </a:solidFill>
                <a:latin typeface="Arial" pitchFamily="34" charset="0"/>
                <a:cs typeface="Arial" pitchFamily="34" charset="0"/>
              </a:rPr>
              <a:t>proprietatile</a:t>
            </a:r>
            <a:r>
              <a:rPr lang="en-US" sz="4800" dirty="0" smtClean="0">
                <a:solidFill>
                  <a:schemeClr val="accent5">
                    <a:lumMod val="40000"/>
                    <a:lumOff val="60000"/>
                  </a:schemeClr>
                </a:solidFill>
                <a:latin typeface="Arial" pitchFamily="34" charset="0"/>
                <a:cs typeface="Arial" pitchFamily="34" charset="0"/>
              </a:rPr>
              <a:t> </a:t>
            </a:r>
            <a:br>
              <a:rPr lang="en-US" sz="4800" dirty="0" smtClean="0">
                <a:solidFill>
                  <a:schemeClr val="accent5">
                    <a:lumMod val="40000"/>
                    <a:lumOff val="60000"/>
                  </a:schemeClr>
                </a:solidFill>
                <a:latin typeface="Arial" pitchFamily="34" charset="0"/>
                <a:cs typeface="Arial" pitchFamily="34" charset="0"/>
              </a:rPr>
            </a:br>
            <a:r>
              <a:rPr lang="en-US" sz="4800" dirty="0" err="1" smtClean="0">
                <a:solidFill>
                  <a:schemeClr val="accent5">
                    <a:lumMod val="40000"/>
                    <a:lumOff val="60000"/>
                  </a:schemeClr>
                </a:solidFill>
                <a:latin typeface="Arial" pitchFamily="34" charset="0"/>
                <a:cs typeface="Arial" pitchFamily="34" charset="0"/>
              </a:rPr>
              <a:t>funcitiei</a:t>
            </a:r>
            <a:r>
              <a:rPr lang="en-US" sz="4800" dirty="0" smtClean="0">
                <a:solidFill>
                  <a:schemeClr val="accent5">
                    <a:lumMod val="40000"/>
                    <a:lumOff val="60000"/>
                  </a:schemeClr>
                </a:solidFill>
                <a:latin typeface="Arial" pitchFamily="34" charset="0"/>
                <a:cs typeface="Arial" pitchFamily="34" charset="0"/>
              </a:rPr>
              <a:t> de </a:t>
            </a:r>
            <a:r>
              <a:rPr lang="en-US" sz="4800" dirty="0" err="1" smtClean="0">
                <a:solidFill>
                  <a:schemeClr val="accent5">
                    <a:lumMod val="40000"/>
                    <a:lumOff val="60000"/>
                  </a:schemeClr>
                </a:solidFill>
                <a:latin typeface="Arial" pitchFamily="34" charset="0"/>
                <a:cs typeface="Arial" pitchFamily="34" charset="0"/>
              </a:rPr>
              <a:t>gradul</a:t>
            </a:r>
            <a:r>
              <a:rPr lang="en-US" sz="4800" dirty="0" smtClean="0">
                <a:solidFill>
                  <a:schemeClr val="accent5">
                    <a:lumMod val="40000"/>
                    <a:lumOff val="60000"/>
                  </a:schemeClr>
                </a:solidFill>
                <a:latin typeface="Arial" pitchFamily="34" charset="0"/>
                <a:cs typeface="Arial" pitchFamily="34" charset="0"/>
              </a:rPr>
              <a:t> al </a:t>
            </a:r>
            <a:r>
              <a:rPr lang="en-US" sz="4800" dirty="0" err="1" smtClean="0">
                <a:solidFill>
                  <a:schemeClr val="accent5">
                    <a:lumMod val="40000"/>
                    <a:lumOff val="60000"/>
                  </a:schemeClr>
                </a:solidFill>
                <a:latin typeface="Arial" pitchFamily="34" charset="0"/>
                <a:cs typeface="Arial" pitchFamily="34" charset="0"/>
              </a:rPr>
              <a:t>doilea</a:t>
            </a:r>
            <a:r>
              <a:rPr lang="en-US" sz="4800" dirty="0" smtClean="0">
                <a:solidFill>
                  <a:schemeClr val="accent5">
                    <a:lumMod val="40000"/>
                    <a:lumOff val="60000"/>
                  </a:schemeClr>
                </a:solidFill>
                <a:latin typeface="Arial" pitchFamily="34" charset="0"/>
                <a:cs typeface="Arial" pitchFamily="34" charset="0"/>
              </a:rPr>
              <a:t>?</a:t>
            </a:r>
            <a:r>
              <a:rPr lang="ro-RO" sz="4800" dirty="0" smtClean="0">
                <a:solidFill>
                  <a:schemeClr val="accent5">
                    <a:lumMod val="40000"/>
                    <a:lumOff val="60000"/>
                  </a:schemeClr>
                </a:solidFill>
                <a:latin typeface="Arial" pitchFamily="34" charset="0"/>
                <a:cs typeface="Arial" pitchFamily="34" charset="0"/>
              </a:rPr>
              <a:t> </a:t>
            </a:r>
            <a:endParaRPr lang="ro-RO" sz="4800" dirty="0">
              <a:solidFill>
                <a:schemeClr val="accent5">
                  <a:lumMod val="40000"/>
                  <a:lumOff val="60000"/>
                </a:schemeClr>
              </a:solidFill>
              <a:latin typeface="Arial" pitchFamily="34" charset="0"/>
              <a:cs typeface="Arial" pitchFamily="34" charset="0"/>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990600" y="304800"/>
            <a:ext cx="6823075" cy="1311275"/>
          </a:xfrm>
        </p:spPr>
        <p:txBody>
          <a:bodyPr>
            <a:normAutofit fontScale="90000"/>
          </a:bodyPr>
          <a:lstStyle/>
          <a:p>
            <a:pPr algn="ctr" fontAlgn="auto">
              <a:spcAft>
                <a:spcPts val="0"/>
              </a:spcAft>
              <a:defRPr/>
            </a:pPr>
            <a:r>
              <a:rPr lang="en-PH" sz="2800" i="1" dirty="0">
                <a:solidFill>
                  <a:srgbClr val="66FF66"/>
                </a:solidFill>
                <a:latin typeface="Arial Black" pitchFamily="34" charset="0"/>
              </a:rPr>
              <a:t/>
            </a:r>
            <a:br>
              <a:rPr lang="en-PH" sz="2800" i="1" dirty="0">
                <a:solidFill>
                  <a:srgbClr val="66FF66"/>
                </a:solidFill>
                <a:latin typeface="Arial Black" pitchFamily="34" charset="0"/>
              </a:rPr>
            </a:br>
            <a:r>
              <a:rPr lang="en-PH" sz="6700" dirty="0" err="1" smtClean="0">
                <a:solidFill>
                  <a:schemeClr val="accent5">
                    <a:lumMod val="40000"/>
                    <a:lumOff val="60000"/>
                  </a:schemeClr>
                </a:solidFill>
                <a:latin typeface="Arial" pitchFamily="34" charset="0"/>
                <a:cs typeface="Arial" pitchFamily="34" charset="0"/>
              </a:rPr>
              <a:t>Definiţie</a:t>
            </a:r>
            <a:endParaRPr lang="es-ES_tradnl" sz="6700" dirty="0">
              <a:solidFill>
                <a:schemeClr val="accent5">
                  <a:lumMod val="40000"/>
                  <a:lumOff val="60000"/>
                </a:schemeClr>
              </a:solidFill>
              <a:latin typeface="Arial" pitchFamily="34" charset="0"/>
              <a:cs typeface="Arial" pitchFamily="34" charset="0"/>
            </a:endParaRPr>
          </a:p>
        </p:txBody>
      </p:sp>
      <p:sp>
        <p:nvSpPr>
          <p:cNvPr id="4" name="Rounded Rectangle 3"/>
          <p:cNvSpPr/>
          <p:nvPr/>
        </p:nvSpPr>
        <p:spPr>
          <a:xfrm>
            <a:off x="0" y="3733800"/>
            <a:ext cx="8839200" cy="2514600"/>
          </a:xfrm>
          <a:prstGeom prst="roundRect">
            <a:avLst/>
          </a:prstGeom>
          <a:ln/>
        </p:spPr>
        <p:style>
          <a:lnRef idx="1">
            <a:schemeClr val="accent5"/>
          </a:lnRef>
          <a:fillRef idx="2">
            <a:schemeClr val="accent5"/>
          </a:fillRef>
          <a:effectRef idx="1">
            <a:schemeClr val="accent5"/>
          </a:effectRef>
          <a:fontRef idx="minor">
            <a:schemeClr val="dk1"/>
          </a:fontRef>
        </p:style>
        <p:txBody>
          <a:bodyPr anchor="ctr"/>
          <a:lstStyle/>
          <a:p>
            <a:pPr fontAlgn="auto">
              <a:spcBef>
                <a:spcPts val="0"/>
              </a:spcBef>
              <a:spcAft>
                <a:spcPts val="0"/>
              </a:spcAft>
              <a:buFont typeface="Wingdings 2" pitchFamily="18" charset="2"/>
              <a:buNone/>
              <a:defRPr/>
            </a:pPr>
            <a:r>
              <a:rPr lang="ro-RO" sz="4000" b="1" i="1" dirty="0">
                <a:solidFill>
                  <a:schemeClr val="bg1"/>
                </a:solidFill>
                <a:latin typeface="Times New Roman" pitchFamily="18" charset="0"/>
                <a:cs typeface="Times New Roman" pitchFamily="18" charset="0"/>
              </a:rPr>
              <a:t>Se numeşte funcţie de gradul al doilea  </a:t>
            </a:r>
          </a:p>
          <a:p>
            <a:pPr fontAlgn="auto">
              <a:spcBef>
                <a:spcPts val="0"/>
              </a:spcBef>
              <a:spcAft>
                <a:spcPts val="0"/>
              </a:spcAft>
              <a:buFont typeface="Wingdings 2" pitchFamily="18" charset="2"/>
              <a:buNone/>
              <a:defRPr/>
            </a:pPr>
            <a:r>
              <a:rPr lang="ro-RO" sz="4000" b="1" i="1" dirty="0">
                <a:solidFill>
                  <a:schemeClr val="bg1"/>
                </a:solidFill>
                <a:latin typeface="Times New Roman" pitchFamily="18" charset="0"/>
                <a:cs typeface="Times New Roman" pitchFamily="18" charset="0"/>
              </a:rPr>
              <a:t>funcţia </a:t>
            </a:r>
            <a:endParaRPr lang="en-US" sz="4000" b="1" i="1" dirty="0">
              <a:solidFill>
                <a:schemeClr val="bg1"/>
              </a:solidFill>
              <a:latin typeface="Times New Roman" pitchFamily="18" charset="0"/>
              <a:cs typeface="Times New Roman" pitchFamily="18" charset="0"/>
            </a:endParaRPr>
          </a:p>
          <a:p>
            <a:pPr fontAlgn="auto">
              <a:spcBef>
                <a:spcPts val="0"/>
              </a:spcBef>
              <a:spcAft>
                <a:spcPts val="0"/>
              </a:spcAft>
              <a:buFont typeface="Wingdings 2" pitchFamily="18" charset="2"/>
              <a:buNone/>
              <a:defRPr/>
            </a:pPr>
            <a:r>
              <a:rPr lang="en-US" sz="4000" b="1" i="1" dirty="0">
                <a:solidFill>
                  <a:schemeClr val="bg1"/>
                </a:solidFill>
                <a:latin typeface="Times New Roman" pitchFamily="18" charset="0"/>
                <a:cs typeface="Times New Roman" pitchFamily="18" charset="0"/>
              </a:rPr>
              <a:t>         </a:t>
            </a:r>
            <a:r>
              <a:rPr lang="ro-RO" sz="4000" b="1" i="1" dirty="0">
                <a:solidFill>
                  <a:schemeClr val="bg1"/>
                </a:solidFill>
                <a:latin typeface="Times New Roman" pitchFamily="18" charset="0"/>
                <a:cs typeface="Times New Roman" pitchFamily="18" charset="0"/>
              </a:rPr>
              <a:t>ƒ</a:t>
            </a:r>
            <a:r>
              <a:rPr lang="ro-RO" sz="4000" b="1" dirty="0">
                <a:solidFill>
                  <a:schemeClr val="bg1"/>
                </a:solidFill>
                <a:latin typeface="Times New Roman" pitchFamily="18" charset="0"/>
                <a:cs typeface="Times New Roman" pitchFamily="18" charset="0"/>
              </a:rPr>
              <a:t>: R→R, </a:t>
            </a:r>
            <a:r>
              <a:rPr lang="ro-RO" sz="4000" b="1" i="1" dirty="0">
                <a:solidFill>
                  <a:schemeClr val="bg1"/>
                </a:solidFill>
                <a:latin typeface="Times New Roman" pitchFamily="18" charset="0"/>
                <a:cs typeface="Times New Roman" pitchFamily="18" charset="0"/>
              </a:rPr>
              <a:t>ƒ(x) = ax</a:t>
            </a:r>
            <a:r>
              <a:rPr lang="ro-RO" sz="4000" b="1" i="1" baseline="30000" dirty="0">
                <a:solidFill>
                  <a:schemeClr val="bg1"/>
                </a:solidFill>
                <a:latin typeface="Times New Roman" pitchFamily="18" charset="0"/>
                <a:cs typeface="Times New Roman" pitchFamily="18" charset="0"/>
              </a:rPr>
              <a:t>2</a:t>
            </a:r>
            <a:r>
              <a:rPr lang="ro-RO" sz="4000" b="1" i="1" dirty="0">
                <a:solidFill>
                  <a:schemeClr val="bg1"/>
                </a:solidFill>
                <a:latin typeface="Times New Roman" pitchFamily="18" charset="0"/>
                <a:cs typeface="Times New Roman" pitchFamily="18" charset="0"/>
              </a:rPr>
              <a:t> + bx + c </a:t>
            </a:r>
            <a:r>
              <a:rPr lang="ro-RO" sz="4000" b="1" dirty="0">
                <a:solidFill>
                  <a:schemeClr val="bg1"/>
                </a:solidFill>
                <a:latin typeface="Times New Roman" pitchFamily="18" charset="0"/>
                <a:cs typeface="Times New Roman" pitchFamily="18" charset="0"/>
              </a:rPr>
              <a:t>;</a:t>
            </a:r>
            <a:r>
              <a:rPr lang="ro-RO" sz="4000" b="1" i="1" dirty="0">
                <a:solidFill>
                  <a:schemeClr val="bg1"/>
                </a:solidFill>
                <a:latin typeface="Times New Roman" pitchFamily="18" charset="0"/>
                <a:cs typeface="Times New Roman" pitchFamily="18" charset="0"/>
              </a:rPr>
              <a:t> </a:t>
            </a:r>
            <a:endParaRPr lang="en-US" sz="4000" b="1" i="1" dirty="0">
              <a:solidFill>
                <a:schemeClr val="bg1"/>
              </a:solidFill>
              <a:latin typeface="Times New Roman" pitchFamily="18" charset="0"/>
              <a:cs typeface="Times New Roman" pitchFamily="18" charset="0"/>
            </a:endParaRPr>
          </a:p>
          <a:p>
            <a:pPr fontAlgn="auto">
              <a:spcBef>
                <a:spcPts val="0"/>
              </a:spcBef>
              <a:spcAft>
                <a:spcPts val="0"/>
              </a:spcAft>
              <a:buFont typeface="Wingdings 2" pitchFamily="18" charset="2"/>
              <a:buNone/>
              <a:defRPr/>
            </a:pPr>
            <a:r>
              <a:rPr lang="en-US" sz="4000" b="1" i="1" dirty="0">
                <a:solidFill>
                  <a:schemeClr val="bg1"/>
                </a:solidFill>
                <a:latin typeface="Times New Roman" pitchFamily="18" charset="0"/>
                <a:cs typeface="Times New Roman" pitchFamily="18" charset="0"/>
              </a:rPr>
              <a:t>                              </a:t>
            </a:r>
            <a:r>
              <a:rPr lang="ro-RO" sz="4000" b="1" i="1" dirty="0">
                <a:solidFill>
                  <a:schemeClr val="bg1"/>
                </a:solidFill>
                <a:latin typeface="Times New Roman" pitchFamily="18" charset="0"/>
                <a:cs typeface="Times New Roman" pitchFamily="18" charset="0"/>
              </a:rPr>
              <a:t> </a:t>
            </a:r>
            <a:r>
              <a:rPr lang="ro-RO" sz="4000" b="1" i="1" dirty="0">
                <a:solidFill>
                  <a:schemeClr val="bg1"/>
                </a:solidFill>
                <a:latin typeface="Times New Roman" pitchFamily="18" charset="0"/>
                <a:cs typeface="Times New Roman" pitchFamily="18" charset="0"/>
              </a:rPr>
              <a:t>b, c </a:t>
            </a:r>
            <a:r>
              <a:rPr lang="ro-RO" sz="4000" b="1" dirty="0">
                <a:solidFill>
                  <a:schemeClr val="bg1"/>
                </a:solidFill>
                <a:latin typeface="Times New Roman" pitchFamily="18" charset="0"/>
                <a:cs typeface="Times New Roman" pitchFamily="18" charset="0"/>
                <a:sym typeface="Symbol"/>
              </a:rPr>
              <a:t></a:t>
            </a:r>
            <a:r>
              <a:rPr lang="ro-RO" sz="4000" b="1" i="1" dirty="0">
                <a:solidFill>
                  <a:schemeClr val="bg1"/>
                </a:solidFill>
                <a:latin typeface="Times New Roman" pitchFamily="18" charset="0"/>
                <a:cs typeface="Times New Roman" pitchFamily="18" charset="0"/>
                <a:sym typeface="Euclid Math Two"/>
              </a:rPr>
              <a:t> </a:t>
            </a:r>
            <a:r>
              <a:rPr lang="ro-RO" sz="4000" b="1" dirty="0">
                <a:solidFill>
                  <a:schemeClr val="bg1"/>
                </a:solidFill>
                <a:latin typeface="Times New Roman" pitchFamily="18" charset="0"/>
                <a:cs typeface="Times New Roman" pitchFamily="18" charset="0"/>
              </a:rPr>
              <a:t>R</a:t>
            </a:r>
            <a:r>
              <a:rPr lang="ro-RO" sz="4000" b="1" i="1" dirty="0">
                <a:solidFill>
                  <a:schemeClr val="bg1"/>
                </a:solidFill>
                <a:latin typeface="Times New Roman" pitchFamily="18" charset="0"/>
                <a:cs typeface="Times New Roman" pitchFamily="18" charset="0"/>
              </a:rPr>
              <a:t>, a ≠ </a:t>
            </a:r>
            <a:r>
              <a:rPr lang="ro-RO" sz="4000" b="1" dirty="0">
                <a:solidFill>
                  <a:schemeClr val="bg1"/>
                </a:solidFill>
                <a:latin typeface="Times New Roman" pitchFamily="18" charset="0"/>
                <a:cs typeface="Times New Roman" pitchFamily="18" charset="0"/>
              </a:rPr>
              <a:t>0</a:t>
            </a:r>
            <a:endParaRPr lang="en-US" sz="4000" dirty="0"/>
          </a:p>
        </p:txBody>
      </p:sp>
      <p:sp>
        <p:nvSpPr>
          <p:cNvPr id="17411" name="TextBox 5"/>
          <p:cNvSpPr txBox="1">
            <a:spLocks noChangeArrowheads="1"/>
          </p:cNvSpPr>
          <p:nvPr/>
        </p:nvSpPr>
        <p:spPr bwMode="auto">
          <a:xfrm>
            <a:off x="609600" y="1828800"/>
            <a:ext cx="7543800" cy="1570038"/>
          </a:xfrm>
          <a:prstGeom prst="rect">
            <a:avLst/>
          </a:prstGeom>
          <a:noFill/>
          <a:ln w="9525">
            <a:noFill/>
            <a:miter lim="800000"/>
            <a:headEnd/>
            <a:tailEnd/>
          </a:ln>
        </p:spPr>
        <p:txBody>
          <a:bodyPr>
            <a:spAutoFit/>
          </a:bodyPr>
          <a:lstStyle/>
          <a:p>
            <a:r>
              <a:rPr lang="en-US" sz="2400">
                <a:latin typeface="Times New Roman" pitchFamily="18" charset="0"/>
                <a:cs typeface="Times New Roman" pitchFamily="18" charset="0"/>
              </a:rPr>
              <a:t>    Date doua multimi A si B si un procedeu prin care oricarui element din multimea A ii corespunde un element si numai unul singur din multimea B, spunem ca am definit o functie f pe multimea A cu valori in multimea B.</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55650"/>
                                        </p:tgtEl>
                                        <p:attrNameLst>
                                          <p:attrName>style.visibility</p:attrName>
                                        </p:attrNameLst>
                                      </p:cBhvr>
                                      <p:to>
                                        <p:strVal val="visible"/>
                                      </p:to>
                                    </p:set>
                                    <p:anim calcmode="lin" valueType="num">
                                      <p:cBhvr>
                                        <p:cTn id="7" dur="1000" fill="hold"/>
                                        <p:tgtEl>
                                          <p:spTgt spid="155650"/>
                                        </p:tgtEl>
                                        <p:attrNameLst>
                                          <p:attrName>ppt_w</p:attrName>
                                        </p:attrNameLst>
                                      </p:cBhvr>
                                      <p:tavLst>
                                        <p:tav tm="0">
                                          <p:val>
                                            <p:strVal val="#ppt_w+.3"/>
                                          </p:val>
                                        </p:tav>
                                        <p:tav tm="100000">
                                          <p:val>
                                            <p:strVal val="#ppt_w"/>
                                          </p:val>
                                        </p:tav>
                                      </p:tavLst>
                                    </p:anim>
                                    <p:anim calcmode="lin" valueType="num">
                                      <p:cBhvr>
                                        <p:cTn id="8" dur="1000" fill="hold"/>
                                        <p:tgtEl>
                                          <p:spTgt spid="155650"/>
                                        </p:tgtEl>
                                        <p:attrNameLst>
                                          <p:attrName>ppt_h</p:attrName>
                                        </p:attrNameLst>
                                      </p:cBhvr>
                                      <p:tavLst>
                                        <p:tav tm="0">
                                          <p:val>
                                            <p:strVal val="#ppt_h"/>
                                          </p:val>
                                        </p:tav>
                                        <p:tav tm="100000">
                                          <p:val>
                                            <p:strVal val="#ppt_h"/>
                                          </p:val>
                                        </p:tav>
                                      </p:tavLst>
                                    </p:anim>
                                    <p:animEffect transition="in" filter="fade">
                                      <p:cBhvr>
                                        <p:cTn id="9" dur="1000"/>
                                        <p:tgtEl>
                                          <p:spTgt spid="155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7100000">
            <a:off x="-634206" y="2921794"/>
            <a:ext cx="5065712" cy="1695450"/>
          </a:xfrm>
        </p:spPr>
        <p:txBody>
          <a:bodyPr>
            <a:normAutofit fontScale="90000"/>
          </a:bodyPr>
          <a:lstStyle/>
          <a:p>
            <a:pPr fontAlgn="auto">
              <a:spcAft>
                <a:spcPts val="0"/>
              </a:spcAft>
              <a:defRPr/>
            </a:pPr>
            <a:r>
              <a:rPr lang="en-US" dirty="0" smtClean="0">
                <a:solidFill>
                  <a:schemeClr val="accent5">
                    <a:lumMod val="40000"/>
                    <a:lumOff val="60000"/>
                  </a:schemeClr>
                </a:solidFill>
                <a:latin typeface="Arial" pitchFamily="34" charset="0"/>
                <a:cs typeface="Arial" pitchFamily="34" charset="0"/>
              </a:rPr>
              <a:t>SEMNUL FUNCTIEI                     DE GRADUL </a:t>
            </a:r>
            <a:r>
              <a:rPr lang="en-PH" dirty="0" smtClean="0">
                <a:solidFill>
                  <a:schemeClr val="accent5">
                    <a:lumMod val="40000"/>
                    <a:lumOff val="60000"/>
                  </a:schemeClr>
                </a:solidFill>
                <a:latin typeface="Arial" pitchFamily="34" charset="0"/>
                <a:cs typeface="Arial" pitchFamily="34" charset="0"/>
              </a:rPr>
              <a:t>II</a:t>
            </a:r>
            <a:endParaRPr lang="en-US" dirty="0">
              <a:solidFill>
                <a:schemeClr val="accent5">
                  <a:lumMod val="40000"/>
                  <a:lumOff val="60000"/>
                </a:schemeClr>
              </a:solidFill>
              <a:latin typeface="Arial" pitchFamily="34" charset="0"/>
              <a:cs typeface="Arial" pitchFamily="34" charset="0"/>
            </a:endParaRPr>
          </a:p>
        </p:txBody>
      </p:sp>
      <p:sp>
        <p:nvSpPr>
          <p:cNvPr id="3" name="Content Placeholder 2"/>
          <p:cNvSpPr>
            <a:spLocks noGrp="1"/>
          </p:cNvSpPr>
          <p:nvPr>
            <p:ph idx="1"/>
          </p:nvPr>
        </p:nvSpPr>
        <p:spPr>
          <a:xfrm rot="900000">
            <a:off x="3278188" y="1425575"/>
            <a:ext cx="4657725" cy="5076825"/>
          </a:xfrm>
        </p:spPr>
        <p:txBody>
          <a:bodyPr/>
          <a:lstStyle/>
          <a:p>
            <a:pPr marL="365760" indent="-365760" fontAlgn="auto">
              <a:buFont typeface="Wingdings" pitchFamily="2" charset="2"/>
              <a:buNone/>
              <a:defRPr/>
            </a:pPr>
            <a:r>
              <a:rPr lang="en-US" sz="3200" dirty="0" smtClean="0">
                <a:latin typeface="Times New Roman" pitchFamily="18" charset="0"/>
                <a:cs typeface="Times New Roman" pitchFamily="18" charset="0"/>
              </a:rPr>
              <a:t>a)</a:t>
            </a:r>
            <a:r>
              <a:rPr lang="en-US" sz="3200" dirty="0" err="1" smtClean="0">
                <a:latin typeface="Times New Roman" pitchFamily="18" charset="0"/>
                <a:cs typeface="Times New Roman" pitchFamily="18" charset="0"/>
              </a:rPr>
              <a:t>Daca</a:t>
            </a:r>
            <a:r>
              <a:rPr lang="ro-RO" sz="3200" b="1" dirty="0" smtClean="0">
                <a:latin typeface="Times New Roman" pitchFamily="18" charset="0"/>
                <a:cs typeface="Times New Roman" pitchFamily="18" charset="0"/>
              </a:rPr>
              <a:t> </a:t>
            </a:r>
            <a:r>
              <a:rPr lang="ro-RO" sz="3200" b="1" dirty="0" smtClean="0">
                <a:solidFill>
                  <a:schemeClr val="accent5">
                    <a:lumMod val="40000"/>
                    <a:lumOff val="60000"/>
                  </a:schemeClr>
                </a:solidFill>
                <a:latin typeface="Times New Roman" pitchFamily="18" charset="0"/>
                <a:cs typeface="Times New Roman" pitchFamily="18" charset="0"/>
              </a:rPr>
              <a:t>Δ</a:t>
            </a:r>
            <a:r>
              <a:rPr lang="en-US" sz="3200" dirty="0" smtClean="0">
                <a:latin typeface="Times New Roman" pitchFamily="18" charset="0"/>
                <a:cs typeface="Times New Roman" pitchFamily="18" charset="0"/>
              </a:rPr>
              <a:t>&gt;0, </a:t>
            </a:r>
            <a:r>
              <a:rPr lang="ro-RO" sz="3200" dirty="0" smtClean="0">
                <a:latin typeface="Times New Roman" pitchFamily="18" charset="0"/>
                <a:cs typeface="Times New Roman" pitchFamily="18" charset="0"/>
              </a:rPr>
              <a:t>ƒ</a:t>
            </a:r>
            <a:r>
              <a:rPr lang="en-US" sz="3200" dirty="0" smtClean="0">
                <a:latin typeface="Times New Roman" pitchFamily="18" charset="0"/>
                <a:cs typeface="Times New Roman" pitchFamily="18" charset="0"/>
              </a:rPr>
              <a:t> are </a:t>
            </a:r>
            <a:r>
              <a:rPr lang="en-US" sz="3200" dirty="0" err="1" smtClean="0">
                <a:latin typeface="Times New Roman" pitchFamily="18" charset="0"/>
                <a:cs typeface="Times New Roman" pitchFamily="18" charset="0"/>
              </a:rPr>
              <a:t>semnul</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lui</a:t>
            </a:r>
            <a:r>
              <a:rPr lang="en-US" sz="3200" dirty="0" smtClean="0">
                <a:latin typeface="Times New Roman" pitchFamily="18" charset="0"/>
                <a:cs typeface="Times New Roman" pitchFamily="18" charset="0"/>
              </a:rPr>
              <a:t> a </a:t>
            </a:r>
            <a:r>
              <a:rPr lang="en-US" sz="3200" dirty="0" err="1" smtClean="0">
                <a:latin typeface="Times New Roman" pitchFamily="18" charset="0"/>
                <a:cs typeface="Times New Roman" pitchFamily="18" charset="0"/>
              </a:rPr>
              <a:t>pe</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reuniunea</a:t>
            </a:r>
            <a:r>
              <a:rPr lang="en-US" sz="3200" dirty="0" smtClean="0">
                <a:latin typeface="Times New Roman" pitchFamily="18" charset="0"/>
                <a:cs typeface="Times New Roman" pitchFamily="18" charset="0"/>
              </a:rPr>
              <a:t>              </a:t>
            </a:r>
          </a:p>
          <a:p>
            <a:pPr marL="365760" indent="-365760" fontAlgn="auto">
              <a:buFont typeface="Wingdings" pitchFamily="2" charset="2"/>
              <a:buNone/>
              <a:defRPr/>
            </a:pPr>
            <a:r>
              <a:rPr lang="en-US" sz="3200" dirty="0" smtClean="0">
                <a:latin typeface="Times New Roman" pitchFamily="18" charset="0"/>
                <a:cs typeface="Times New Roman" pitchFamily="18" charset="0"/>
              </a:rPr>
              <a:t>     (-∞;x₁) ∪ (x₂;+∞) </a:t>
            </a:r>
            <a:r>
              <a:rPr lang="en-US" sz="3200" dirty="0" err="1" smtClean="0">
                <a:latin typeface="Times New Roman" pitchFamily="18" charset="0"/>
                <a:cs typeface="Times New Roman" pitchFamily="18" charset="0"/>
              </a:rPr>
              <a:t>si</a:t>
            </a:r>
            <a:r>
              <a:rPr lang="en-US" sz="3200" dirty="0" smtClean="0">
                <a:latin typeface="Times New Roman" pitchFamily="18" charset="0"/>
                <a:cs typeface="Times New Roman" pitchFamily="18" charset="0"/>
              </a:rPr>
              <a:t> are </a:t>
            </a:r>
            <a:r>
              <a:rPr lang="en-US" sz="3200" dirty="0" err="1" smtClean="0">
                <a:latin typeface="Times New Roman" pitchFamily="18" charset="0"/>
                <a:cs typeface="Times New Roman" pitchFamily="18" charset="0"/>
              </a:rPr>
              <a:t>semnul</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contrar</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semnului</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lui</a:t>
            </a:r>
            <a:r>
              <a:rPr lang="en-US" sz="3200" dirty="0" smtClean="0">
                <a:latin typeface="Times New Roman" pitchFamily="18" charset="0"/>
                <a:cs typeface="Times New Roman" pitchFamily="18" charset="0"/>
              </a:rPr>
              <a:t> a </a:t>
            </a:r>
            <a:r>
              <a:rPr lang="en-US" sz="3200" dirty="0" err="1" smtClean="0">
                <a:latin typeface="Times New Roman" pitchFamily="18" charset="0"/>
                <a:cs typeface="Times New Roman" pitchFamily="18" charset="0"/>
              </a:rPr>
              <a:t>pe</a:t>
            </a:r>
            <a:r>
              <a:rPr lang="en-US" sz="3200" dirty="0" smtClean="0">
                <a:latin typeface="Times New Roman" pitchFamily="18" charset="0"/>
                <a:cs typeface="Times New Roman" pitchFamily="18" charset="0"/>
              </a:rPr>
              <a:t> (x₁, x₂) </a:t>
            </a:r>
            <a:r>
              <a:rPr lang="en-US" sz="3200" dirty="0" err="1" smtClean="0">
                <a:latin typeface="Times New Roman" pitchFamily="18" charset="0"/>
                <a:cs typeface="Times New Roman" pitchFamily="18" charset="0"/>
              </a:rPr>
              <a:t>unde</a:t>
            </a:r>
            <a:r>
              <a:rPr lang="en-US" sz="3200" dirty="0" smtClean="0">
                <a:latin typeface="Times New Roman" pitchFamily="18" charset="0"/>
                <a:cs typeface="Times New Roman" pitchFamily="18" charset="0"/>
              </a:rPr>
              <a:t> x₁, x₂ </a:t>
            </a:r>
            <a:r>
              <a:rPr lang="en-US" sz="3200" dirty="0" err="1" smtClean="0">
                <a:latin typeface="Times New Roman" pitchFamily="18" charset="0"/>
                <a:cs typeface="Times New Roman" pitchFamily="18" charset="0"/>
              </a:rPr>
              <a:t>sunt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solutii</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reale</a:t>
            </a:r>
            <a:r>
              <a:rPr lang="en-US" sz="3200" dirty="0" smtClean="0">
                <a:latin typeface="Times New Roman" pitchFamily="18" charset="0"/>
                <a:cs typeface="Times New Roman" pitchFamily="18" charset="0"/>
              </a:rPr>
              <a:t> ale </a:t>
            </a:r>
            <a:r>
              <a:rPr lang="en-US" sz="3200" dirty="0" err="1" smtClean="0">
                <a:latin typeface="Times New Roman" pitchFamily="18" charset="0"/>
                <a:cs typeface="Times New Roman" pitchFamily="18" charset="0"/>
              </a:rPr>
              <a:t>ecuatiei</a:t>
            </a:r>
            <a:r>
              <a:rPr lang="en-US" sz="3200" dirty="0" smtClean="0">
                <a:latin typeface="Times New Roman" pitchFamily="18" charset="0"/>
                <a:cs typeface="Times New Roman" pitchFamily="18" charset="0"/>
              </a:rPr>
              <a:t> </a:t>
            </a:r>
            <a:r>
              <a:rPr lang="ro-RO" sz="3200" dirty="0" smtClean="0">
                <a:latin typeface="Times New Roman" pitchFamily="18" charset="0"/>
                <a:cs typeface="Times New Roman" pitchFamily="18" charset="0"/>
              </a:rPr>
              <a:t>ƒ(x) =</a:t>
            </a:r>
            <a:r>
              <a:rPr lang="en-US" sz="3200" dirty="0" smtClean="0">
                <a:latin typeface="Times New Roman" pitchFamily="18" charset="0"/>
                <a:cs typeface="Times New Roman" pitchFamily="18" charset="0"/>
              </a:rPr>
              <a:t>0.</a:t>
            </a:r>
          </a:p>
          <a:p>
            <a:pPr marL="365760" indent="-365760" fontAlgn="auto">
              <a:buFont typeface="Wingdings" pitchFamily="2" charset="2"/>
              <a:buNone/>
              <a:defRPr/>
            </a:pPr>
            <a:endParaRPr lang="en-US" sz="3200" dirty="0" smtClean="0">
              <a:solidFill>
                <a:schemeClr val="bg1"/>
              </a:solidFill>
              <a:latin typeface="Times New Roman" pitchFamily="18" charset="0"/>
              <a:cs typeface="Times New Roman" pitchFamily="18" charset="0"/>
            </a:endParaRPr>
          </a:p>
          <a:p>
            <a:pPr marL="365760" indent="-365760" fontAlgn="auto">
              <a:buFont typeface="Wingdings" pitchFamily="2" charset="2"/>
              <a:buNone/>
              <a:defRPr/>
            </a:pPr>
            <a:endParaRPr lang="en-US" sz="3200" dirty="0" smtClean="0">
              <a:solidFill>
                <a:schemeClr val="bg1"/>
              </a:solidFill>
              <a:latin typeface="Times New Roman" pitchFamily="18" charset="0"/>
              <a:cs typeface="Times New Roman" pitchFamily="18" charset="0"/>
            </a:endParaRPr>
          </a:p>
          <a:p>
            <a:pPr marL="365760" indent="-365760" fontAlgn="auto">
              <a:buFont typeface="Wingdings" pitchFamily="2" charset="2"/>
              <a:buNone/>
              <a:defRPr/>
            </a:pPr>
            <a:endParaRPr lang="en-US" sz="3200" dirty="0" smtClean="0">
              <a:solidFill>
                <a:schemeClr val="bg1"/>
              </a:solidFill>
              <a:latin typeface="Times New Roman" pitchFamily="18" charset="0"/>
              <a:cs typeface="Times New Roman" pitchFamily="18" charset="0"/>
            </a:endParaRPr>
          </a:p>
          <a:p>
            <a:pPr marL="365760" indent="-365760" fontAlgn="auto">
              <a:buFont typeface="Wingdings" pitchFamily="2" charset="2"/>
              <a:buNone/>
              <a:defRPr/>
            </a:pPr>
            <a:endParaRPr lang="en-US" sz="3200" dirty="0" smtClean="0">
              <a:solidFill>
                <a:schemeClr val="bg1"/>
              </a:solidFill>
              <a:latin typeface="Times New Roman" pitchFamily="18" charset="0"/>
              <a:cs typeface="Times New Roman" pitchFamily="18" charset="0"/>
            </a:endParaRPr>
          </a:p>
          <a:p>
            <a:pPr marL="365760" indent="-365760" fontAlgn="auto">
              <a:buFont typeface="Wingdings" pitchFamily="2" charset="2"/>
              <a:buNone/>
              <a:defRPr/>
            </a:pPr>
            <a:endParaRPr lang="en-US" sz="3200" dirty="0" smtClean="0">
              <a:solidFill>
                <a:schemeClr val="bg1"/>
              </a:solidFill>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2051050" y="4941888"/>
          <a:ext cx="6913563" cy="1655762"/>
        </p:xfrm>
        <a:graphic>
          <a:graphicData uri="http://schemas.openxmlformats.org/drawingml/2006/table">
            <a:tbl>
              <a:tblPr firstRow="1" bandRow="1">
                <a:tableStyleId>{073A0DAA-6AF3-43AB-8588-CEC1D06C72B9}</a:tableStyleId>
              </a:tblPr>
              <a:tblGrid>
                <a:gridCol w="1795818"/>
                <a:gridCol w="5116950"/>
              </a:tblGrid>
              <a:tr h="871506">
                <a:tc>
                  <a:txBody>
                    <a:bodyPr/>
                    <a:lstStyle/>
                    <a:p>
                      <a:r>
                        <a:rPr lang="en-US" dirty="0" smtClean="0">
                          <a:solidFill>
                            <a:schemeClr val="bg1"/>
                          </a:solidFill>
                        </a:rPr>
                        <a:t>     </a:t>
                      </a:r>
                    </a:p>
                    <a:p>
                      <a:r>
                        <a:rPr lang="en-US" dirty="0" smtClean="0">
                          <a:solidFill>
                            <a:schemeClr val="bg1"/>
                          </a:solidFill>
                        </a:rPr>
                        <a:t>          x</a:t>
                      </a:r>
                      <a:endParaRPr lang="en-US" dirty="0">
                        <a:solidFill>
                          <a:schemeClr val="bg1"/>
                        </a:solidFill>
                        <a:latin typeface="Times New Roman" pitchFamily="18" charset="0"/>
                        <a:cs typeface="Times New Roman" pitchFamily="18" charset="0"/>
                      </a:endParaRPr>
                    </a:p>
                  </a:txBody>
                  <a:tcPr>
                    <a:solidFill>
                      <a:schemeClr val="accent5">
                        <a:lumMod val="40000"/>
                        <a:lumOff val="60000"/>
                      </a:schemeClr>
                    </a:solidFill>
                  </a:tcPr>
                </a:tc>
                <a:tc>
                  <a:txBody>
                    <a:bodyPr/>
                    <a:lstStyle/>
                    <a:p>
                      <a:r>
                        <a:rPr lang="en-US" dirty="0" smtClean="0">
                          <a:solidFill>
                            <a:schemeClr val="bg1"/>
                          </a:solidFill>
                        </a:rPr>
                        <a:t> </a:t>
                      </a:r>
                    </a:p>
                    <a:p>
                      <a:r>
                        <a:rPr lang="en-US" dirty="0" smtClean="0">
                          <a:solidFill>
                            <a:schemeClr val="bg1"/>
                          </a:solidFill>
                        </a:rPr>
                        <a:t>-∞                  x₁                    </a:t>
                      </a:r>
                      <a:r>
                        <a:rPr lang="en-US" baseline="0" dirty="0" smtClean="0">
                          <a:solidFill>
                            <a:schemeClr val="bg1"/>
                          </a:solidFill>
                        </a:rPr>
                        <a:t>      </a:t>
                      </a:r>
                      <a:r>
                        <a:rPr lang="en-US" dirty="0" smtClean="0">
                          <a:solidFill>
                            <a:schemeClr val="bg1"/>
                          </a:solidFill>
                        </a:rPr>
                        <a:t>x₂        </a:t>
                      </a:r>
                      <a:r>
                        <a:rPr lang="en-US" baseline="0" dirty="0" smtClean="0">
                          <a:solidFill>
                            <a:schemeClr val="bg1"/>
                          </a:solidFill>
                        </a:rPr>
                        <a:t>          </a:t>
                      </a:r>
                      <a:r>
                        <a:rPr lang="en-US" dirty="0" smtClean="0">
                          <a:solidFill>
                            <a:schemeClr val="bg1"/>
                          </a:solidFill>
                        </a:rPr>
                        <a:t>+∞</a:t>
                      </a:r>
                      <a:endParaRPr lang="en-US" dirty="0">
                        <a:solidFill>
                          <a:schemeClr val="bg1"/>
                        </a:solidFill>
                      </a:endParaRPr>
                    </a:p>
                  </a:txBody>
                  <a:tcPr>
                    <a:solidFill>
                      <a:schemeClr val="accent5">
                        <a:lumMod val="40000"/>
                        <a:lumOff val="60000"/>
                      </a:schemeClr>
                    </a:solidFill>
                  </a:tcPr>
                </a:tc>
              </a:tr>
              <a:tr h="784678">
                <a:tc>
                  <a:txBody>
                    <a:bodyPr/>
                    <a:lstStyle/>
                    <a:p>
                      <a:r>
                        <a:rPr lang="en-US" dirty="0" smtClean="0"/>
                        <a:t>  </a:t>
                      </a:r>
                    </a:p>
                    <a:p>
                      <a:r>
                        <a:rPr lang="ro-RO" sz="1400" b="1" dirty="0" smtClean="0"/>
                        <a:t>ƒ(x) = ax</a:t>
                      </a:r>
                      <a:r>
                        <a:rPr lang="ro-RO" sz="1400" b="1" baseline="30000" dirty="0" smtClean="0"/>
                        <a:t>2</a:t>
                      </a:r>
                      <a:r>
                        <a:rPr lang="ro-RO" sz="1400" b="1" dirty="0" smtClean="0"/>
                        <a:t> + bx + c</a:t>
                      </a:r>
                      <a:r>
                        <a:rPr lang="ro-RO" sz="1400" dirty="0" smtClean="0"/>
                        <a:t> </a:t>
                      </a:r>
                      <a:endParaRPr lang="en-US" sz="1400" dirty="0"/>
                    </a:p>
                  </a:txBody>
                  <a:tcPr/>
                </a:tc>
                <a:tc>
                  <a:txBody>
                    <a:bodyPr/>
                    <a:lstStyle/>
                    <a:p>
                      <a:endParaRPr lang="en-US" dirty="0" smtClean="0"/>
                    </a:p>
                    <a:p>
                      <a:r>
                        <a:rPr lang="en-US" b="0" dirty="0" err="1" smtClean="0"/>
                        <a:t>semnul</a:t>
                      </a:r>
                      <a:r>
                        <a:rPr lang="en-US" b="1" dirty="0" smtClean="0"/>
                        <a:t> </a:t>
                      </a:r>
                      <a:r>
                        <a:rPr lang="en-US" b="0" baseline="0" dirty="0" err="1" smtClean="0"/>
                        <a:t>lui</a:t>
                      </a:r>
                      <a:r>
                        <a:rPr lang="en-US" b="0" baseline="0" dirty="0" smtClean="0"/>
                        <a:t> a   </a:t>
                      </a:r>
                      <a:r>
                        <a:rPr lang="en-US" dirty="0" smtClean="0"/>
                        <a:t>0    </a:t>
                      </a:r>
                      <a:r>
                        <a:rPr lang="en-US" baseline="0" dirty="0" err="1" smtClean="0"/>
                        <a:t>semnul</a:t>
                      </a:r>
                      <a:r>
                        <a:rPr lang="en-US" baseline="0" dirty="0" smtClean="0"/>
                        <a:t> opus    0   </a:t>
                      </a:r>
                      <a:r>
                        <a:rPr lang="en-US" baseline="0" dirty="0" err="1" smtClean="0"/>
                        <a:t>semnul</a:t>
                      </a:r>
                      <a:r>
                        <a:rPr lang="en-US" baseline="0" dirty="0" smtClean="0"/>
                        <a:t> </a:t>
                      </a:r>
                      <a:r>
                        <a:rPr lang="en-US" baseline="0" dirty="0" err="1" smtClean="0"/>
                        <a:t>lui</a:t>
                      </a:r>
                      <a:r>
                        <a:rPr lang="en-US" baseline="0" dirty="0" smtClean="0"/>
                        <a:t> a</a:t>
                      </a:r>
                      <a:endParaRPr lang="en-US" b="1" dirty="0" smtClean="0"/>
                    </a:p>
                  </a:txBody>
                  <a:tcPr/>
                </a:tc>
              </a:tr>
            </a:tbl>
          </a:graphicData>
        </a:graphic>
      </p:graphicFrame>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5" y="428625"/>
            <a:ext cx="8543925" cy="5880100"/>
          </a:xfrm>
        </p:spPr>
        <p:txBody>
          <a:bodyPr/>
          <a:lstStyle/>
          <a:p>
            <a:pPr marL="365760" indent="-365760" fontAlgn="auto">
              <a:defRPr/>
            </a:pPr>
            <a:endParaRPr lang="en-US" dirty="0" smtClean="0"/>
          </a:p>
          <a:p>
            <a:pPr marL="365760" indent="-365760" fontAlgn="auto">
              <a:defRPr/>
            </a:pPr>
            <a:endParaRPr lang="en-US" dirty="0"/>
          </a:p>
        </p:txBody>
      </p:sp>
      <p:sp>
        <p:nvSpPr>
          <p:cNvPr id="5" name="Rectangle 4"/>
          <p:cNvSpPr/>
          <p:nvPr/>
        </p:nvSpPr>
        <p:spPr>
          <a:xfrm>
            <a:off x="357188" y="642938"/>
            <a:ext cx="8286750" cy="584200"/>
          </a:xfrm>
          <a:prstGeom prst="rect">
            <a:avLst/>
          </a:prstGeom>
        </p:spPr>
        <p:txBody>
          <a:bodyPr>
            <a:spAutoFit/>
          </a:bodyPr>
          <a:lstStyle/>
          <a:p>
            <a:pPr fontAlgn="auto">
              <a:spcBef>
                <a:spcPts val="0"/>
              </a:spcBef>
              <a:spcAft>
                <a:spcPts val="0"/>
              </a:spcAft>
              <a:defRPr/>
            </a:pPr>
            <a:r>
              <a:rPr lang="en-US" sz="3200" dirty="0">
                <a:latin typeface="Times New Roman" pitchFamily="18" charset="0"/>
                <a:cs typeface="Times New Roman" pitchFamily="18" charset="0"/>
              </a:rPr>
              <a:t>b)</a:t>
            </a:r>
            <a:r>
              <a:rPr lang="en-US" sz="3200" dirty="0" err="1">
                <a:latin typeface="Times New Roman" pitchFamily="18" charset="0"/>
                <a:cs typeface="Times New Roman" pitchFamily="18" charset="0"/>
              </a:rPr>
              <a:t>Daca</a:t>
            </a:r>
            <a:r>
              <a:rPr lang="en-US" sz="3200" dirty="0">
                <a:latin typeface="Times New Roman" pitchFamily="18" charset="0"/>
                <a:cs typeface="Times New Roman" pitchFamily="18" charset="0"/>
              </a:rPr>
              <a:t> </a:t>
            </a:r>
            <a:r>
              <a:rPr lang="ro-RO" sz="3200" b="1" dirty="0">
                <a:solidFill>
                  <a:schemeClr val="accent5">
                    <a:lumMod val="40000"/>
                    <a:lumOff val="60000"/>
                  </a:schemeClr>
                </a:solidFill>
                <a:effectLst>
                  <a:outerShdw blurRad="38100" dist="38100" dir="2700000" algn="tl">
                    <a:srgbClr val="000000">
                      <a:alpha val="43137"/>
                    </a:srgbClr>
                  </a:outerShdw>
                </a:effectLst>
                <a:latin typeface="Times New Roman" pitchFamily="18" charset="0"/>
                <a:cs typeface="Times New Roman" pitchFamily="18" charset="0"/>
              </a:rPr>
              <a:t>Δ</a:t>
            </a:r>
            <a:r>
              <a:rPr lang="en-US" sz="3200" b="1" dirty="0">
                <a:effectLst>
                  <a:outerShdw blurRad="38100" dist="38100" dir="2700000" algn="tl">
                    <a:srgbClr val="000000">
                      <a:alpha val="43137"/>
                    </a:srgbClr>
                  </a:outerShdw>
                </a:effectLst>
                <a:latin typeface="Times New Roman" pitchFamily="18" charset="0"/>
                <a:cs typeface="Times New Roman" pitchFamily="18" charset="0"/>
              </a:rPr>
              <a:t>=</a:t>
            </a:r>
            <a:r>
              <a:rPr lang="en-US" sz="3200" dirty="0">
                <a:effectLst>
                  <a:outerShdw blurRad="38100" dist="38100" dir="2700000" algn="tl">
                    <a:srgbClr val="000000">
                      <a:alpha val="43137"/>
                    </a:srgbClr>
                  </a:outerShdw>
                </a:effectLst>
                <a:latin typeface="Times New Roman" pitchFamily="18" charset="0"/>
                <a:cs typeface="Times New Roman" pitchFamily="18" charset="0"/>
              </a:rPr>
              <a:t>0 , </a:t>
            </a:r>
            <a:r>
              <a:rPr lang="ro-RO" sz="3200" dirty="0">
                <a:latin typeface="Times New Roman" pitchFamily="18" charset="0"/>
                <a:cs typeface="Times New Roman" pitchFamily="18" charset="0"/>
              </a:rPr>
              <a:t>ƒ</a:t>
            </a:r>
            <a:r>
              <a:rPr lang="en-US" sz="3200" dirty="0">
                <a:latin typeface="Times New Roman" pitchFamily="18" charset="0"/>
                <a:cs typeface="Times New Roman" pitchFamily="18" charset="0"/>
              </a:rPr>
              <a:t> are </a:t>
            </a:r>
            <a:r>
              <a:rPr lang="en-US" sz="3200" dirty="0" err="1">
                <a:latin typeface="Times New Roman" pitchFamily="18" charset="0"/>
                <a:cs typeface="Times New Roman" pitchFamily="18" charset="0"/>
              </a:rPr>
              <a:t>semnul</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lui</a:t>
            </a:r>
            <a:r>
              <a:rPr lang="en-US" sz="3200" dirty="0">
                <a:latin typeface="Times New Roman" pitchFamily="18" charset="0"/>
                <a:cs typeface="Times New Roman" pitchFamily="18" charset="0"/>
              </a:rPr>
              <a:t> a </a:t>
            </a:r>
            <a:r>
              <a:rPr lang="en-US" sz="3200" dirty="0" err="1">
                <a:latin typeface="Times New Roman" pitchFamily="18" charset="0"/>
                <a:cs typeface="Times New Roman" pitchFamily="18" charset="0"/>
              </a:rPr>
              <a:t>pe</a:t>
            </a:r>
            <a:r>
              <a:rPr lang="en-US" sz="3200" dirty="0">
                <a:latin typeface="Times New Roman" pitchFamily="18" charset="0"/>
                <a:cs typeface="Times New Roman" pitchFamily="18" charset="0"/>
              </a:rPr>
              <a:t> </a:t>
            </a:r>
            <a:r>
              <a:rPr lang="ro-RO" sz="3200" b="1" i="1" dirty="0">
                <a:latin typeface="Times New Roman" pitchFamily="18" charset="0"/>
                <a:cs typeface="Times New Roman" pitchFamily="18" charset="0"/>
                <a:sym typeface="Euclid Math Two"/>
              </a:rPr>
              <a:t> </a:t>
            </a:r>
            <a:r>
              <a:rPr lang="ro-RO" sz="3200" dirty="0">
                <a:latin typeface="Times New Roman" pitchFamily="18" charset="0"/>
                <a:cs typeface="Times New Roman" pitchFamily="18" charset="0"/>
              </a:rPr>
              <a:t>R</a:t>
            </a:r>
            <a:r>
              <a:rPr lang="en-US" sz="3200" dirty="0">
                <a:latin typeface="Times New Roman" pitchFamily="18" charset="0"/>
                <a:cs typeface="Times New Roman" pitchFamily="18" charset="0"/>
              </a:rPr>
              <a:t> \{-b</a:t>
            </a:r>
            <a:r>
              <a:rPr kumimoji="1" lang="en-US" sz="3200" dirty="0">
                <a:effectLst>
                  <a:outerShdw blurRad="50800" dist="38100" algn="tr" rotWithShape="0">
                    <a:prstClr val="black">
                      <a:alpha val="40000"/>
                    </a:prstClr>
                  </a:outerShdw>
                </a:effectLst>
                <a:latin typeface="Times New Roman" pitchFamily="18" charset="0"/>
                <a:cs typeface="Times New Roman" pitchFamily="18" charset="0"/>
              </a:rPr>
              <a:t> </a:t>
            </a:r>
            <a:r>
              <a:rPr lang="ro-RO" sz="3200" dirty="0">
                <a:latin typeface="Times New Roman" pitchFamily="18" charset="0"/>
                <a:cs typeface="Times New Roman" pitchFamily="18" charset="0"/>
              </a:rPr>
              <a:t>/</a:t>
            </a:r>
            <a:r>
              <a:rPr lang="en-US" sz="3200" dirty="0">
                <a:latin typeface="Times New Roman" pitchFamily="18" charset="0"/>
                <a:cs typeface="Times New Roman" pitchFamily="18" charset="0"/>
              </a:rPr>
              <a:t>2a} </a:t>
            </a:r>
            <a:r>
              <a:rPr lang="en-US" sz="3200" dirty="0">
                <a:solidFill>
                  <a:schemeClr val="bg1"/>
                </a:solidFill>
                <a:latin typeface="Times New Roman" pitchFamily="18" charset="0"/>
                <a:cs typeface="Times New Roman" pitchFamily="18" charset="0"/>
              </a:rPr>
              <a:t>.</a:t>
            </a:r>
          </a:p>
        </p:txBody>
      </p:sp>
      <p:graphicFrame>
        <p:nvGraphicFramePr>
          <p:cNvPr id="6" name="Table 5"/>
          <p:cNvGraphicFramePr>
            <a:graphicFrameLocks noGrp="1"/>
          </p:cNvGraphicFramePr>
          <p:nvPr/>
        </p:nvGraphicFramePr>
        <p:xfrm>
          <a:off x="322263" y="2420938"/>
          <a:ext cx="7858125" cy="1828800"/>
        </p:xfrm>
        <a:graphic>
          <a:graphicData uri="http://schemas.openxmlformats.org/drawingml/2006/table">
            <a:tbl>
              <a:tblPr firstRow="1" bandRow="1">
                <a:tableStyleId>{073A0DAA-6AF3-43AB-8588-CEC1D06C72B9}</a:tableStyleId>
              </a:tblPr>
              <a:tblGrid>
                <a:gridCol w="2428894"/>
                <a:gridCol w="5429285"/>
              </a:tblGrid>
              <a:tr h="638884">
                <a:tc>
                  <a:txBody>
                    <a:bodyPr/>
                    <a:lstStyle/>
                    <a:p>
                      <a:endParaRPr lang="en-US" dirty="0" smtClean="0">
                        <a:solidFill>
                          <a:schemeClr val="bg1"/>
                        </a:solidFill>
                      </a:endParaRPr>
                    </a:p>
                    <a:p>
                      <a:r>
                        <a:rPr lang="en-US" dirty="0" smtClean="0">
                          <a:solidFill>
                            <a:schemeClr val="bg1"/>
                          </a:solidFill>
                        </a:rPr>
                        <a:t>                  x</a:t>
                      </a:r>
                      <a:endParaRPr lang="en-US" dirty="0">
                        <a:solidFill>
                          <a:schemeClr val="bg1"/>
                        </a:solidFill>
                      </a:endParaRPr>
                    </a:p>
                  </a:txBody>
                  <a:tcPr>
                    <a:solidFill>
                      <a:schemeClr val="accent5">
                        <a:lumMod val="40000"/>
                        <a:lumOff val="60000"/>
                      </a:schemeClr>
                    </a:solidFill>
                  </a:tcPr>
                </a:tc>
                <a:tc>
                  <a:txBody>
                    <a:bodyPr/>
                    <a:lstStyle/>
                    <a:p>
                      <a:endParaRPr lang="en-US" dirty="0" smtClean="0">
                        <a:solidFill>
                          <a:schemeClr val="bg1"/>
                        </a:solidFill>
                      </a:endParaRPr>
                    </a:p>
                    <a:p>
                      <a:r>
                        <a:rPr lang="en-US" dirty="0" smtClean="0">
                          <a:solidFill>
                            <a:schemeClr val="bg1"/>
                          </a:solidFill>
                        </a:rPr>
                        <a:t>-∞                                   -b\2a</a:t>
                      </a:r>
                      <a:r>
                        <a:rPr lang="en-US" baseline="0" dirty="0" smtClean="0">
                          <a:solidFill>
                            <a:schemeClr val="bg1"/>
                          </a:solidFill>
                        </a:rPr>
                        <a:t>                             +∞</a:t>
                      </a:r>
                      <a:endParaRPr lang="en-US" dirty="0">
                        <a:solidFill>
                          <a:schemeClr val="bg1"/>
                        </a:solidFill>
                      </a:endParaRPr>
                    </a:p>
                  </a:txBody>
                  <a:tcPr>
                    <a:solidFill>
                      <a:schemeClr val="accent5">
                        <a:lumMod val="40000"/>
                        <a:lumOff val="60000"/>
                      </a:schemeClr>
                    </a:solidFill>
                  </a:tcPr>
                </a:tc>
              </a:tr>
              <a:tr h="1186496">
                <a:tc>
                  <a:txBody>
                    <a:bodyPr/>
                    <a:lstStyle/>
                    <a:p>
                      <a:r>
                        <a:rPr lang="en-US" sz="1800" dirty="0" smtClean="0"/>
                        <a:t>      </a:t>
                      </a:r>
                    </a:p>
                    <a:p>
                      <a:r>
                        <a:rPr lang="en-US" sz="1800" dirty="0" smtClean="0"/>
                        <a:t>     </a:t>
                      </a:r>
                      <a:r>
                        <a:rPr lang="ro-RO" sz="1800" b="1" dirty="0" smtClean="0"/>
                        <a:t>ƒ(x) = ax</a:t>
                      </a:r>
                      <a:r>
                        <a:rPr lang="ro-RO" sz="1800" b="1" baseline="30000" dirty="0" smtClean="0"/>
                        <a:t>2</a:t>
                      </a:r>
                      <a:r>
                        <a:rPr lang="ro-RO" sz="1800" b="1" dirty="0" smtClean="0"/>
                        <a:t> + bx + c </a:t>
                      </a:r>
                      <a:endParaRPr lang="en-US" b="1" dirty="0"/>
                    </a:p>
                  </a:txBody>
                  <a:tcPr/>
                </a:tc>
                <a:tc>
                  <a:txBody>
                    <a:bodyPr/>
                    <a:lstStyle/>
                    <a:p>
                      <a:r>
                        <a:rPr lang="en-US" dirty="0" smtClean="0"/>
                        <a:t> </a:t>
                      </a:r>
                    </a:p>
                    <a:p>
                      <a:r>
                        <a:rPr lang="en-US" b="1" dirty="0" err="1" smtClean="0"/>
                        <a:t>semnul</a:t>
                      </a:r>
                      <a:r>
                        <a:rPr lang="en-US" b="1" dirty="0" smtClean="0"/>
                        <a:t>  </a:t>
                      </a:r>
                      <a:r>
                        <a:rPr lang="en-US" b="1" dirty="0" err="1" smtClean="0"/>
                        <a:t>lui</a:t>
                      </a:r>
                      <a:r>
                        <a:rPr lang="en-US" b="1" dirty="0" smtClean="0"/>
                        <a:t> a                     </a:t>
                      </a:r>
                      <a:r>
                        <a:rPr lang="en-US" dirty="0" smtClean="0"/>
                        <a:t>0                 </a:t>
                      </a:r>
                      <a:r>
                        <a:rPr lang="en-US" b="1" dirty="0" err="1" smtClean="0"/>
                        <a:t>semnul</a:t>
                      </a:r>
                      <a:r>
                        <a:rPr lang="en-US" b="1" baseline="0" dirty="0" smtClean="0"/>
                        <a:t> </a:t>
                      </a:r>
                      <a:r>
                        <a:rPr lang="en-US" b="1" baseline="0" dirty="0" err="1" smtClean="0"/>
                        <a:t>lui</a:t>
                      </a:r>
                      <a:r>
                        <a:rPr lang="en-US" b="1" baseline="0" dirty="0" smtClean="0"/>
                        <a:t> a</a:t>
                      </a:r>
                      <a:endParaRPr lang="en-US" b="1" dirty="0" smtClean="0"/>
                    </a:p>
                    <a:p>
                      <a:r>
                        <a:rPr lang="en-US" baseline="0" dirty="0" smtClean="0"/>
                        <a:t> </a:t>
                      </a:r>
                    </a:p>
                    <a:p>
                      <a:r>
                        <a:rPr lang="en-US" dirty="0" smtClean="0"/>
                        <a:t>                                    </a:t>
                      </a:r>
                      <a:endParaRPr lang="en-US" dirty="0"/>
                    </a:p>
                  </a:txBody>
                  <a:tcPr/>
                </a:tc>
              </a:tr>
            </a:tbl>
          </a:graphicData>
        </a:graphic>
      </p:graphicFrame>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50" y="285750"/>
            <a:ext cx="8229600" cy="6286500"/>
          </a:xfrm>
        </p:spPr>
        <p:txBody>
          <a:bodyPr/>
          <a:lstStyle/>
          <a:p>
            <a:pPr marL="365760" indent="-365760" fontAlgn="auto">
              <a:defRPr/>
            </a:pPr>
            <a:endParaRPr lang="en-US" dirty="0" smtClean="0"/>
          </a:p>
          <a:p>
            <a:pPr marL="365760" indent="-365760" fontAlgn="auto">
              <a:defRPr/>
            </a:pPr>
            <a:endParaRPr lang="en-US" dirty="0" smtClean="0"/>
          </a:p>
          <a:p>
            <a:pPr marL="365760" indent="-365760" fontAlgn="auto">
              <a:defRPr/>
            </a:pPr>
            <a:endParaRPr lang="en-US" i="1" dirty="0"/>
          </a:p>
        </p:txBody>
      </p:sp>
      <p:sp>
        <p:nvSpPr>
          <p:cNvPr id="4" name="Rectangle 3"/>
          <p:cNvSpPr/>
          <p:nvPr/>
        </p:nvSpPr>
        <p:spPr>
          <a:xfrm>
            <a:off x="357188" y="928688"/>
            <a:ext cx="8358187" cy="584200"/>
          </a:xfrm>
          <a:prstGeom prst="rect">
            <a:avLst/>
          </a:prstGeom>
        </p:spPr>
        <p:txBody>
          <a:bodyPr>
            <a:spAutoFit/>
          </a:bodyPr>
          <a:lstStyle/>
          <a:p>
            <a:pPr fontAlgn="auto">
              <a:spcBef>
                <a:spcPts val="0"/>
              </a:spcBef>
              <a:spcAft>
                <a:spcPts val="0"/>
              </a:spcAft>
              <a:defRPr/>
            </a:pPr>
            <a:r>
              <a:rPr lang="en-US" sz="3200" dirty="0">
                <a:latin typeface="Times New Roman" pitchFamily="18" charset="0"/>
                <a:cs typeface="Times New Roman" pitchFamily="18" charset="0"/>
              </a:rPr>
              <a:t>c)</a:t>
            </a:r>
            <a:r>
              <a:rPr lang="en-US" sz="3200" dirty="0" err="1">
                <a:latin typeface="Times New Roman" pitchFamily="18" charset="0"/>
                <a:cs typeface="Times New Roman" pitchFamily="18" charset="0"/>
              </a:rPr>
              <a:t>Daca</a:t>
            </a:r>
            <a:r>
              <a:rPr lang="en-US" sz="3200" dirty="0">
                <a:latin typeface="Times New Roman" pitchFamily="18" charset="0"/>
                <a:cs typeface="Times New Roman" pitchFamily="18" charset="0"/>
              </a:rPr>
              <a:t> </a:t>
            </a:r>
            <a:r>
              <a:rPr lang="ro-RO" sz="3200" b="1" dirty="0">
                <a:solidFill>
                  <a:schemeClr val="accent5">
                    <a:lumMod val="40000"/>
                    <a:lumOff val="60000"/>
                  </a:schemeClr>
                </a:solidFill>
                <a:effectLst>
                  <a:outerShdw blurRad="38100" dist="38100" dir="2700000" algn="tl">
                    <a:srgbClr val="000000">
                      <a:alpha val="43137"/>
                    </a:srgbClr>
                  </a:outerShdw>
                </a:effectLst>
                <a:latin typeface="Times New Roman" pitchFamily="18" charset="0"/>
                <a:cs typeface="Times New Roman" pitchFamily="18" charset="0"/>
              </a:rPr>
              <a:t>Δ</a:t>
            </a:r>
            <a:r>
              <a:rPr lang="en-US" sz="3200" dirty="0">
                <a:effectLst>
                  <a:outerShdw blurRad="38100" dist="38100" dir="2700000" algn="tl">
                    <a:srgbClr val="000000">
                      <a:alpha val="43137"/>
                    </a:srgbClr>
                  </a:outerShdw>
                </a:effectLst>
                <a:latin typeface="Times New Roman" pitchFamily="18" charset="0"/>
                <a:cs typeface="Times New Roman" pitchFamily="18" charset="0"/>
              </a:rPr>
              <a:t>&lt;0,</a:t>
            </a:r>
            <a:r>
              <a:rPr lang="ro-RO" sz="3200" dirty="0">
                <a:latin typeface="Times New Roman" pitchFamily="18" charset="0"/>
                <a:cs typeface="Times New Roman" pitchFamily="18" charset="0"/>
              </a:rPr>
              <a:t> ƒ</a:t>
            </a:r>
            <a:r>
              <a:rPr lang="en-US" sz="3200" dirty="0">
                <a:latin typeface="Times New Roman" pitchFamily="18" charset="0"/>
                <a:cs typeface="Times New Roman" pitchFamily="18" charset="0"/>
              </a:rPr>
              <a:t> are </a:t>
            </a:r>
            <a:r>
              <a:rPr lang="en-US" sz="3200" dirty="0" err="1">
                <a:latin typeface="Times New Roman" pitchFamily="18" charset="0"/>
                <a:cs typeface="Times New Roman" pitchFamily="18" charset="0"/>
              </a:rPr>
              <a:t>semnul</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lui</a:t>
            </a:r>
            <a:r>
              <a:rPr lang="en-US" sz="3200" dirty="0">
                <a:latin typeface="Times New Roman" pitchFamily="18" charset="0"/>
                <a:cs typeface="Times New Roman" pitchFamily="18" charset="0"/>
              </a:rPr>
              <a:t> a </a:t>
            </a:r>
            <a:r>
              <a:rPr lang="en-US" sz="3200" dirty="0" err="1">
                <a:latin typeface="Times New Roman" pitchFamily="18" charset="0"/>
                <a:cs typeface="Times New Roman" pitchFamily="18" charset="0"/>
              </a:rPr>
              <a:t>pe</a:t>
            </a:r>
            <a:r>
              <a:rPr lang="en-US" sz="3200" b="1" dirty="0">
                <a:latin typeface="Times New Roman" pitchFamily="18" charset="0"/>
                <a:cs typeface="Times New Roman" pitchFamily="18" charset="0"/>
                <a:sym typeface="Symbol"/>
              </a:rPr>
              <a:t> </a:t>
            </a:r>
            <a:r>
              <a:rPr lang="ro-RO" sz="3200" dirty="0">
                <a:latin typeface="Times New Roman" pitchFamily="18" charset="0"/>
                <a:cs typeface="Times New Roman" pitchFamily="18" charset="0"/>
              </a:rPr>
              <a:t>R</a:t>
            </a:r>
            <a:r>
              <a:rPr lang="en-US" sz="3200" dirty="0">
                <a:latin typeface="Times New Roman" pitchFamily="18" charset="0"/>
                <a:cs typeface="Times New Roman" pitchFamily="18" charset="0"/>
              </a:rPr>
              <a:t> .</a:t>
            </a:r>
          </a:p>
        </p:txBody>
      </p:sp>
      <p:graphicFrame>
        <p:nvGraphicFramePr>
          <p:cNvPr id="6" name="Table 5"/>
          <p:cNvGraphicFramePr>
            <a:graphicFrameLocks noGrp="1"/>
          </p:cNvGraphicFramePr>
          <p:nvPr/>
        </p:nvGraphicFramePr>
        <p:xfrm>
          <a:off x="857250" y="2143125"/>
          <a:ext cx="7358063" cy="1714500"/>
        </p:xfrm>
        <a:graphic>
          <a:graphicData uri="http://schemas.openxmlformats.org/drawingml/2006/table">
            <a:tbl>
              <a:tblPr firstRow="1" bandRow="1">
                <a:tableStyleId>{5C22544A-7EE6-4342-B048-85BDC9FD1C3A}</a:tableStyleId>
              </a:tblPr>
              <a:tblGrid>
                <a:gridCol w="2428892"/>
                <a:gridCol w="4929221"/>
              </a:tblGrid>
              <a:tr h="857256">
                <a:tc>
                  <a:txBody>
                    <a:bodyPr/>
                    <a:lstStyle/>
                    <a:p>
                      <a:r>
                        <a:rPr lang="en-US" dirty="0" smtClean="0">
                          <a:solidFill>
                            <a:schemeClr val="bg1"/>
                          </a:solidFill>
                        </a:rPr>
                        <a:t>  </a:t>
                      </a:r>
                    </a:p>
                    <a:p>
                      <a:r>
                        <a:rPr lang="en-US" dirty="0" smtClean="0">
                          <a:solidFill>
                            <a:schemeClr val="bg1"/>
                          </a:solidFill>
                        </a:rPr>
                        <a:t>                  x</a:t>
                      </a:r>
                      <a:endParaRPr lang="en-US" dirty="0">
                        <a:solidFill>
                          <a:schemeClr val="bg1"/>
                        </a:solidFill>
                      </a:endParaRPr>
                    </a:p>
                  </a:txBody>
                  <a:tcPr>
                    <a:solidFill>
                      <a:schemeClr val="accent5">
                        <a:lumMod val="40000"/>
                        <a:lumOff val="60000"/>
                      </a:schemeClr>
                    </a:solidFill>
                  </a:tcPr>
                </a:tc>
                <a:tc>
                  <a:txBody>
                    <a:bodyPr/>
                    <a:lstStyle/>
                    <a:p>
                      <a:endParaRPr lang="en-US" dirty="0" smtClean="0">
                        <a:solidFill>
                          <a:schemeClr val="bg1"/>
                        </a:solidFill>
                      </a:endParaRPr>
                    </a:p>
                    <a:p>
                      <a:r>
                        <a:rPr lang="en-US" dirty="0" smtClean="0">
                          <a:solidFill>
                            <a:schemeClr val="bg1"/>
                          </a:solidFill>
                        </a:rPr>
                        <a:t>-∞                                                                 </a:t>
                      </a:r>
                      <a:r>
                        <a:rPr lang="en-US" baseline="0" dirty="0" smtClean="0">
                          <a:solidFill>
                            <a:schemeClr val="bg1"/>
                          </a:solidFill>
                        </a:rPr>
                        <a:t> </a:t>
                      </a:r>
                      <a:r>
                        <a:rPr lang="en-US" dirty="0" smtClean="0">
                          <a:solidFill>
                            <a:schemeClr val="bg1"/>
                          </a:solidFill>
                        </a:rPr>
                        <a:t>+∞</a:t>
                      </a:r>
                      <a:endParaRPr lang="en-US" dirty="0">
                        <a:solidFill>
                          <a:schemeClr val="bg1"/>
                        </a:solidFill>
                      </a:endParaRPr>
                    </a:p>
                  </a:txBody>
                  <a:tcPr>
                    <a:solidFill>
                      <a:schemeClr val="accent5">
                        <a:lumMod val="40000"/>
                        <a:lumOff val="60000"/>
                      </a:schemeClr>
                    </a:solidFill>
                  </a:tcPr>
                </a:tc>
              </a:tr>
              <a:tr h="857256">
                <a:tc>
                  <a:txBody>
                    <a:bodyPr/>
                    <a:lstStyle/>
                    <a:p>
                      <a:r>
                        <a:rPr lang="en-US" dirty="0" smtClean="0"/>
                        <a:t>  </a:t>
                      </a:r>
                    </a:p>
                    <a:p>
                      <a:r>
                        <a:rPr lang="en-US" sz="1800" dirty="0" smtClean="0"/>
                        <a:t>      </a:t>
                      </a:r>
                      <a:r>
                        <a:rPr lang="ro-RO" sz="1800" b="1" dirty="0" smtClean="0"/>
                        <a:t>ƒ(x) = ax</a:t>
                      </a:r>
                      <a:r>
                        <a:rPr lang="ro-RO" sz="1800" b="1" baseline="30000" dirty="0" smtClean="0"/>
                        <a:t>2</a:t>
                      </a:r>
                      <a:r>
                        <a:rPr lang="ro-RO" sz="1800" b="1" dirty="0" smtClean="0"/>
                        <a:t> + bx +c </a:t>
                      </a:r>
                      <a:endParaRPr lang="en-US" b="1" dirty="0"/>
                    </a:p>
                  </a:txBody>
                  <a:tcPr>
                    <a:solidFill>
                      <a:schemeClr val="tx1">
                        <a:lumMod val="75000"/>
                      </a:schemeClr>
                    </a:solidFill>
                  </a:tcPr>
                </a:tc>
                <a:tc>
                  <a:txBody>
                    <a:bodyPr/>
                    <a:lstStyle/>
                    <a:p>
                      <a:endParaRPr lang="en-US" dirty="0" smtClean="0"/>
                    </a:p>
                    <a:p>
                      <a:r>
                        <a:rPr lang="en-US" b="1" dirty="0" smtClean="0"/>
                        <a:t>                        </a:t>
                      </a:r>
                      <a:r>
                        <a:rPr lang="en-US" b="1" dirty="0" err="1" smtClean="0"/>
                        <a:t>semnul</a:t>
                      </a:r>
                      <a:r>
                        <a:rPr lang="en-US" b="1" dirty="0" smtClean="0"/>
                        <a:t> </a:t>
                      </a:r>
                      <a:r>
                        <a:rPr lang="en-US" b="1" dirty="0" err="1" smtClean="0"/>
                        <a:t>lui</a:t>
                      </a:r>
                      <a:r>
                        <a:rPr lang="en-US" b="1" dirty="0" smtClean="0"/>
                        <a:t> a</a:t>
                      </a:r>
                      <a:endParaRPr lang="en-US" b="1" dirty="0"/>
                    </a:p>
                  </a:txBody>
                  <a:tcPr>
                    <a:solidFill>
                      <a:schemeClr val="tx1">
                        <a:lumMod val="75000"/>
                      </a:schemeClr>
                    </a:solidFill>
                  </a:tcPr>
                </a:tc>
              </a:tr>
            </a:tbl>
          </a:graphicData>
        </a:graphic>
      </p:graphicFrame>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7100000">
            <a:off x="-634206" y="2921794"/>
            <a:ext cx="5065712" cy="1695450"/>
          </a:xfrm>
        </p:spPr>
        <p:txBody>
          <a:bodyPr>
            <a:normAutofit fontScale="90000"/>
          </a:bodyPr>
          <a:lstStyle/>
          <a:p>
            <a:pPr fontAlgn="auto">
              <a:spcAft>
                <a:spcPts val="0"/>
              </a:spcAft>
              <a:defRPr/>
            </a:pPr>
            <a:r>
              <a:rPr lang="en-US" sz="5400" dirty="0" err="1" smtClean="0">
                <a:solidFill>
                  <a:schemeClr val="accent5">
                    <a:lumMod val="40000"/>
                    <a:lumOff val="60000"/>
                  </a:schemeClr>
                </a:solidFill>
                <a:latin typeface="Arial" pitchFamily="34" charset="0"/>
                <a:cs typeface="Arial" pitchFamily="34" charset="0"/>
              </a:rPr>
              <a:t>Atentie</a:t>
            </a:r>
            <a:r>
              <a:rPr lang="en-US" sz="5400" dirty="0" smtClean="0">
                <a:solidFill>
                  <a:schemeClr val="accent5">
                    <a:lumMod val="40000"/>
                    <a:lumOff val="60000"/>
                  </a:schemeClr>
                </a:solidFill>
                <a:latin typeface="Arial" pitchFamily="34" charset="0"/>
                <a:cs typeface="Arial" pitchFamily="34" charset="0"/>
              </a:rPr>
              <a:t> </a:t>
            </a:r>
            <a:r>
              <a:rPr lang="en-US" sz="5400" dirty="0" err="1" smtClean="0">
                <a:solidFill>
                  <a:schemeClr val="accent5">
                    <a:lumMod val="40000"/>
                    <a:lumOff val="60000"/>
                  </a:schemeClr>
                </a:solidFill>
                <a:latin typeface="Arial" pitchFamily="34" charset="0"/>
                <a:cs typeface="Arial" pitchFamily="34" charset="0"/>
              </a:rPr>
              <a:t>retinem</a:t>
            </a:r>
            <a:r>
              <a:rPr lang="en-US" sz="5400" dirty="0" smtClean="0">
                <a:solidFill>
                  <a:schemeClr val="accent5">
                    <a:lumMod val="40000"/>
                    <a:lumOff val="60000"/>
                  </a:schemeClr>
                </a:solidFill>
                <a:latin typeface="Arial" pitchFamily="34" charset="0"/>
                <a:cs typeface="Arial" pitchFamily="34" charset="0"/>
              </a:rPr>
              <a:t> !</a:t>
            </a:r>
            <a:endParaRPr lang="en-US" sz="5400" dirty="0">
              <a:solidFill>
                <a:schemeClr val="accent5">
                  <a:lumMod val="40000"/>
                  <a:lumOff val="60000"/>
                </a:schemeClr>
              </a:solidFill>
              <a:latin typeface="Arial" pitchFamily="34" charset="0"/>
              <a:cs typeface="Arial" pitchFamily="34" charset="0"/>
            </a:endParaRPr>
          </a:p>
        </p:txBody>
      </p:sp>
      <p:sp>
        <p:nvSpPr>
          <p:cNvPr id="3" name="Content Placeholder 2"/>
          <p:cNvSpPr>
            <a:spLocks noGrp="1"/>
          </p:cNvSpPr>
          <p:nvPr>
            <p:ph idx="1"/>
          </p:nvPr>
        </p:nvSpPr>
        <p:spPr>
          <a:xfrm rot="900000">
            <a:off x="3479800" y="960438"/>
            <a:ext cx="4657725" cy="5076825"/>
          </a:xfrm>
        </p:spPr>
        <p:txBody>
          <a:bodyPr>
            <a:normAutofit fontScale="92500"/>
          </a:bodyPr>
          <a:lstStyle/>
          <a:p>
            <a:pPr marL="365760" indent="-365760" fontAlgn="auto">
              <a:defRPr/>
            </a:pPr>
            <a:r>
              <a:rPr lang="en-US" dirty="0" err="1" smtClean="0">
                <a:latin typeface="Times New Roman" pitchFamily="18" charset="0"/>
                <a:cs typeface="Times New Roman" pitchFamily="18" charset="0"/>
              </a:rPr>
              <a:t>Rezolvarea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unei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ecuatii</a:t>
            </a:r>
            <a:r>
              <a:rPr lang="en-US" dirty="0" smtClean="0">
                <a:latin typeface="Times New Roman" pitchFamily="18" charset="0"/>
                <a:cs typeface="Times New Roman" pitchFamily="18" charset="0"/>
              </a:rPr>
              <a:t> de </a:t>
            </a:r>
            <a:r>
              <a:rPr lang="en-US" dirty="0" err="1" smtClean="0">
                <a:latin typeface="Times New Roman" pitchFamily="18" charset="0"/>
                <a:cs typeface="Times New Roman" pitchFamily="18" charset="0"/>
              </a:rPr>
              <a:t>gradul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doi</a:t>
            </a:r>
            <a:r>
              <a:rPr lang="en-US" dirty="0" smtClean="0">
                <a:latin typeface="Times New Roman" pitchFamily="18" charset="0"/>
                <a:cs typeface="Times New Roman" pitchFamily="18" charset="0"/>
              </a:rPr>
              <a:t> se face </a:t>
            </a:r>
            <a:r>
              <a:rPr lang="en-US" dirty="0" err="1" smtClean="0">
                <a:latin typeface="Times New Roman" pitchFamily="18" charset="0"/>
                <a:cs typeface="Times New Roman" pitchFamily="18" charset="0"/>
              </a:rPr>
              <a:t>folosind</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semnul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functiei</a:t>
            </a:r>
            <a:r>
              <a:rPr lang="en-US" dirty="0" smtClean="0">
                <a:latin typeface="Times New Roman" pitchFamily="18" charset="0"/>
                <a:cs typeface="Times New Roman" pitchFamily="18" charset="0"/>
              </a:rPr>
              <a:t> de </a:t>
            </a:r>
            <a:r>
              <a:rPr lang="en-US" dirty="0" err="1" smtClean="0">
                <a:latin typeface="Times New Roman" pitchFamily="18" charset="0"/>
                <a:cs typeface="Times New Roman" pitchFamily="18" charset="0"/>
              </a:rPr>
              <a:t>gradul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doi</a:t>
            </a:r>
            <a:r>
              <a:rPr lang="en-US" dirty="0" smtClean="0">
                <a:latin typeface="Times New Roman" pitchFamily="18" charset="0"/>
                <a:cs typeface="Times New Roman" pitchFamily="18" charset="0"/>
              </a:rPr>
              <a:t>:</a:t>
            </a:r>
          </a:p>
          <a:p>
            <a:pPr marL="365760" indent="-365760" fontAlgn="auto">
              <a:defRPr/>
            </a:pPr>
            <a:r>
              <a:rPr lang="en-US" i="1" dirty="0" smtClean="0">
                <a:latin typeface="Times New Roman" pitchFamily="18" charset="0"/>
                <a:cs typeface="Times New Roman" pitchFamily="18" charset="0"/>
              </a:rPr>
              <a:t> </a:t>
            </a:r>
            <a:r>
              <a:rPr lang="ro-RO" i="1" dirty="0" smtClean="0">
                <a:latin typeface="Times New Roman" pitchFamily="18" charset="0"/>
                <a:cs typeface="Times New Roman" pitchFamily="18" charset="0"/>
              </a:rPr>
              <a:t>ƒ</a:t>
            </a:r>
            <a:r>
              <a:rPr lang="ro-RO" dirty="0" smtClean="0">
                <a:latin typeface="Times New Roman" pitchFamily="18" charset="0"/>
                <a:cs typeface="Times New Roman" pitchFamily="18" charset="0"/>
              </a:rPr>
              <a:t>: R→R, </a:t>
            </a:r>
            <a:r>
              <a:rPr lang="ro-RO" i="1" dirty="0" smtClean="0">
                <a:latin typeface="Times New Roman" pitchFamily="18" charset="0"/>
                <a:cs typeface="Times New Roman" pitchFamily="18" charset="0"/>
              </a:rPr>
              <a:t>ƒ(x) = ax</a:t>
            </a:r>
            <a:r>
              <a:rPr lang="ro-RO" i="1" baseline="30000" dirty="0" smtClean="0">
                <a:latin typeface="Times New Roman" pitchFamily="18" charset="0"/>
                <a:cs typeface="Times New Roman" pitchFamily="18" charset="0"/>
              </a:rPr>
              <a:t>2</a:t>
            </a:r>
            <a:r>
              <a:rPr lang="ro-RO" i="1" dirty="0" smtClean="0">
                <a:latin typeface="Times New Roman" pitchFamily="18" charset="0"/>
                <a:cs typeface="Times New Roman" pitchFamily="18" charset="0"/>
              </a:rPr>
              <a:t> + bx + c </a:t>
            </a:r>
            <a:r>
              <a:rPr lang="en-US" i="1" dirty="0" smtClean="0">
                <a:latin typeface="Times New Roman" pitchFamily="18" charset="0"/>
                <a:cs typeface="Times New Roman" pitchFamily="18" charset="0"/>
              </a:rPr>
              <a:t>,</a:t>
            </a:r>
            <a:r>
              <a:rPr lang="ro-RO" b="1" i="1" dirty="0" smtClean="0">
                <a:latin typeface="Times New Roman" pitchFamily="18" charset="0"/>
                <a:cs typeface="Times New Roman" pitchFamily="18" charset="0"/>
              </a:rPr>
              <a:t> </a:t>
            </a:r>
            <a:r>
              <a:rPr lang="ro-RO" i="1" dirty="0" smtClean="0">
                <a:latin typeface="Times New Roman" pitchFamily="18" charset="0"/>
                <a:cs typeface="Times New Roman" pitchFamily="18" charset="0"/>
              </a:rPr>
              <a:t>a ≠ </a:t>
            </a:r>
            <a:r>
              <a:rPr lang="ro-RO" dirty="0" smtClean="0">
                <a:latin typeface="Times New Roman" pitchFamily="18" charset="0"/>
                <a:cs typeface="Times New Roman" pitchFamily="18" charset="0"/>
              </a:rPr>
              <a:t>0</a:t>
            </a:r>
            <a:endParaRPr lang="en-US" dirty="0" smtClean="0">
              <a:latin typeface="Times New Roman" pitchFamily="18" charset="0"/>
              <a:cs typeface="Times New Roman" pitchFamily="18" charset="0"/>
            </a:endParaRPr>
          </a:p>
          <a:p>
            <a:pPr marL="365760" indent="-365760" fontAlgn="auto">
              <a:buFont typeface="Wingdings" pitchFamily="2" charset="2"/>
              <a:buNone/>
              <a:defRPr/>
            </a:pPr>
            <a:endParaRPr lang="en-US" dirty="0" smtClean="0">
              <a:latin typeface="Times New Roman" pitchFamily="18" charset="0"/>
              <a:cs typeface="Times New Roman" pitchFamily="18" charset="0"/>
            </a:endParaRPr>
          </a:p>
          <a:p>
            <a:pPr marL="365760" indent="-365760" fontAlgn="auto">
              <a:defRPr/>
            </a:pPr>
            <a:r>
              <a:rPr lang="en-US" dirty="0" smtClean="0">
                <a:latin typeface="Times New Roman" pitchFamily="18" charset="0"/>
                <a:cs typeface="Times New Roman" pitchFamily="18" charset="0"/>
              </a:rPr>
              <a:t>Forma </a:t>
            </a:r>
            <a:r>
              <a:rPr lang="en-US" dirty="0" err="1" smtClean="0">
                <a:latin typeface="Times New Roman" pitchFamily="18" charset="0"/>
                <a:cs typeface="Times New Roman" pitchFamily="18" charset="0"/>
              </a:rPr>
              <a:t>generala</a:t>
            </a:r>
            <a:r>
              <a:rPr lang="en-US" dirty="0" smtClean="0">
                <a:latin typeface="Times New Roman" pitchFamily="18" charset="0"/>
                <a:cs typeface="Times New Roman" pitchFamily="18" charset="0"/>
              </a:rPr>
              <a:t> a </a:t>
            </a:r>
            <a:r>
              <a:rPr lang="en-US" dirty="0" err="1" smtClean="0">
                <a:latin typeface="Times New Roman" pitchFamily="18" charset="0"/>
                <a:cs typeface="Times New Roman" pitchFamily="18" charset="0"/>
              </a:rPr>
              <a:t>inecuatiilor</a:t>
            </a:r>
            <a:r>
              <a:rPr lang="en-US" dirty="0" smtClean="0">
                <a:latin typeface="Times New Roman" pitchFamily="18" charset="0"/>
                <a:cs typeface="Times New Roman" pitchFamily="18" charset="0"/>
              </a:rPr>
              <a:t> de </a:t>
            </a:r>
            <a:r>
              <a:rPr lang="en-US" dirty="0" err="1" smtClean="0">
                <a:latin typeface="Times New Roman" pitchFamily="18" charset="0"/>
                <a:cs typeface="Times New Roman" pitchFamily="18" charset="0"/>
              </a:rPr>
              <a:t>gradul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doi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este</a:t>
            </a:r>
            <a:r>
              <a:rPr lang="en-US" dirty="0" smtClean="0">
                <a:latin typeface="Times New Roman" pitchFamily="18" charset="0"/>
                <a:cs typeface="Times New Roman" pitchFamily="18" charset="0"/>
              </a:rPr>
              <a:t>:</a:t>
            </a:r>
          </a:p>
          <a:p>
            <a:pPr marL="365760" indent="-365760" fontAlgn="auto">
              <a:defRPr/>
            </a:pPr>
            <a:r>
              <a:rPr lang="ro-RO" i="1" dirty="0" smtClean="0">
                <a:latin typeface="Times New Roman" pitchFamily="18" charset="0"/>
                <a:cs typeface="Times New Roman" pitchFamily="18" charset="0"/>
              </a:rPr>
              <a:t>ax</a:t>
            </a:r>
            <a:r>
              <a:rPr lang="ro-RO" i="1" baseline="30000" dirty="0" smtClean="0">
                <a:latin typeface="Times New Roman" pitchFamily="18" charset="0"/>
                <a:cs typeface="Times New Roman" pitchFamily="18" charset="0"/>
              </a:rPr>
              <a:t>2</a:t>
            </a:r>
            <a:r>
              <a:rPr lang="ro-RO" i="1" dirty="0" smtClean="0">
                <a:latin typeface="Times New Roman" pitchFamily="18" charset="0"/>
                <a:cs typeface="Times New Roman" pitchFamily="18" charset="0"/>
              </a:rPr>
              <a:t> + bx + c</a:t>
            </a:r>
            <a:r>
              <a:rPr lang="en-US" dirty="0" smtClean="0"/>
              <a:t> </a:t>
            </a:r>
            <a:r>
              <a:rPr lang="en-US" dirty="0" smtClean="0">
                <a:latin typeface="Times New Roman" pitchFamily="18" charset="0"/>
                <a:cs typeface="Times New Roman" pitchFamily="18" charset="0"/>
              </a:rPr>
              <a:t>≤ (≥0,&lt;0,&gt;0) ;   </a:t>
            </a:r>
            <a:r>
              <a:rPr lang="en-US" dirty="0" err="1" smtClean="0">
                <a:latin typeface="Times New Roman" pitchFamily="18" charset="0"/>
                <a:cs typeface="Times New Roman" pitchFamily="18" charset="0"/>
              </a:rPr>
              <a:t>a,b</a:t>
            </a:r>
            <a:r>
              <a:rPr lang="ro-RO" b="1" dirty="0" smtClean="0">
                <a:latin typeface="Times New Roman" pitchFamily="18" charset="0"/>
                <a:cs typeface="Times New Roman" pitchFamily="18" charset="0"/>
                <a:sym typeface="Symbol"/>
              </a:rPr>
              <a:t> </a:t>
            </a:r>
            <a:r>
              <a:rPr lang="ro-RO" b="1" i="1" dirty="0" smtClean="0">
                <a:latin typeface="Times New Roman" pitchFamily="18" charset="0"/>
                <a:cs typeface="Times New Roman" pitchFamily="18" charset="0"/>
                <a:sym typeface="Euclid Math Two"/>
              </a:rPr>
              <a:t> </a:t>
            </a:r>
            <a:r>
              <a:rPr lang="ro-RO" dirty="0" smtClean="0">
                <a:latin typeface="Times New Roman" pitchFamily="18" charset="0"/>
                <a:cs typeface="Times New Roman" pitchFamily="18" charset="0"/>
              </a:rPr>
              <a:t>R</a:t>
            </a:r>
            <a:endParaRPr lang="en-US" dirty="0">
              <a:latin typeface="Times New Roman" pitchFamily="18" charset="0"/>
              <a:cs typeface="Times New Roman" pitchFamily="18" charset="0"/>
            </a:endParaRPr>
          </a:p>
        </p:txBody>
      </p:sp>
    </p:spTree>
  </p:cSld>
  <p:clrMapOvr>
    <a:masterClrMapping/>
  </p:clrMapOvr>
  <p:transition spd="slow">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63550"/>
            <a:ext cx="6637338" cy="6394450"/>
          </a:xfrm>
        </p:spPr>
        <p:txBody>
          <a:bodyPr anchor="t">
            <a:noAutofit/>
          </a:bodyPr>
          <a:lstStyle/>
          <a:p>
            <a:pPr algn="l" fontAlgn="auto">
              <a:spcAft>
                <a:spcPts val="0"/>
              </a:spcAft>
              <a:defRPr/>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Ineuatiilor</a:t>
            </a:r>
            <a:r>
              <a:rPr lang="en-US" sz="2400" dirty="0" smtClean="0">
                <a:latin typeface="Times New Roman" pitchFamily="18" charset="0"/>
                <a:cs typeface="Times New Roman" pitchFamily="18" charset="0"/>
              </a:rPr>
              <a:t> de forma : </a:t>
            </a:r>
            <a:r>
              <a:rPr lang="ro-RO" sz="2400" b="1" i="1" dirty="0" smtClean="0">
                <a:latin typeface="Times New Roman" pitchFamily="18" charset="0"/>
                <a:cs typeface="Times New Roman" pitchFamily="18" charset="0"/>
              </a:rPr>
              <a:t>ax</a:t>
            </a:r>
            <a:r>
              <a:rPr lang="ro-RO" sz="2400" b="1" i="1" baseline="30000" dirty="0" smtClean="0">
                <a:latin typeface="Times New Roman" pitchFamily="18" charset="0"/>
                <a:cs typeface="Times New Roman" pitchFamily="18" charset="0"/>
              </a:rPr>
              <a:t>2</a:t>
            </a:r>
            <a:r>
              <a:rPr lang="ro-RO" sz="2400" b="1" i="1" dirty="0" smtClean="0">
                <a:latin typeface="Times New Roman" pitchFamily="18" charset="0"/>
                <a:cs typeface="Times New Roman" pitchFamily="18" charset="0"/>
              </a:rPr>
              <a:t> + bx + c </a:t>
            </a:r>
            <a:r>
              <a:rPr lang="en-US" sz="2400" b="1" i="1" u="sng" dirty="0" smtClean="0">
                <a:latin typeface="Times New Roman" pitchFamily="18" charset="0"/>
                <a:cs typeface="Times New Roman" pitchFamily="18" charset="0"/>
              </a:rPr>
              <a:t>&gt; </a:t>
            </a:r>
            <a:r>
              <a:rPr lang="en-US" sz="2400" b="1" i="1" dirty="0" smtClean="0">
                <a:latin typeface="Times New Roman" pitchFamily="18" charset="0"/>
                <a:cs typeface="Times New Roman" pitchFamily="18" charset="0"/>
              </a:rPr>
              <a:t>(&gt;,&lt;,</a:t>
            </a:r>
            <a:r>
              <a:rPr lang="en-US" sz="2400" b="1" i="1" u="sng" dirty="0" smtClean="0">
                <a:latin typeface="Times New Roman" pitchFamily="18" charset="0"/>
                <a:cs typeface="Times New Roman" pitchFamily="18" charset="0"/>
              </a:rPr>
              <a:t>&lt;</a:t>
            </a:r>
            <a:r>
              <a:rPr lang="en-US" sz="2400" b="1" i="1" dirty="0" smtClean="0">
                <a:latin typeface="Times New Roman" pitchFamily="18" charset="0"/>
                <a:cs typeface="Times New Roman" pitchFamily="18" charset="0"/>
              </a:rPr>
              <a:t>)0</a:t>
            </a:r>
            <a:r>
              <a:rPr lang="en-US" sz="2400" b="1" i="1" smtClean="0">
                <a:latin typeface="Times New Roman" pitchFamily="18" charset="0"/>
                <a:cs typeface="Times New Roman" pitchFamily="18" charset="0"/>
              </a:rPr>
              <a:t>, </a:t>
            </a:r>
            <a:br>
              <a:rPr lang="en-US" sz="2400" b="1" i="1" smtClean="0">
                <a:latin typeface="Times New Roman" pitchFamily="18" charset="0"/>
                <a:cs typeface="Times New Roman" pitchFamily="18" charset="0"/>
              </a:rPr>
            </a:br>
            <a:r>
              <a:rPr lang="en-US" sz="2400" b="1" i="1" smtClean="0">
                <a:latin typeface="Times New Roman" pitchFamily="18" charset="0"/>
                <a:cs typeface="Times New Roman" pitchFamily="18" charset="0"/>
              </a:rPr>
              <a:t>a</a:t>
            </a:r>
            <a:r>
              <a:rPr lang="ro-RO" sz="2400" i="1"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0.</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    Se </a:t>
            </a:r>
            <a:r>
              <a:rPr lang="en-US" sz="2400" i="1" dirty="0" err="1" smtClean="0">
                <a:latin typeface="Times New Roman" pitchFamily="18" charset="0"/>
                <a:cs typeface="Times New Roman" pitchFamily="18" charset="0"/>
              </a:rPr>
              <a:t>ataseaza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inecuatiei</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functia</a:t>
            </a:r>
            <a:r>
              <a:rPr lang="en-US" sz="2400" i="1" dirty="0" smtClean="0">
                <a:latin typeface="Times New Roman" pitchFamily="18" charset="0"/>
                <a:cs typeface="Times New Roman" pitchFamily="18" charset="0"/>
              </a:rPr>
              <a:t> de </a:t>
            </a:r>
            <a:r>
              <a:rPr lang="en-US" sz="2400" i="1" dirty="0" err="1" smtClean="0">
                <a:latin typeface="Times New Roman" pitchFamily="18" charset="0"/>
                <a:cs typeface="Times New Roman" pitchFamily="18" charset="0"/>
              </a:rPr>
              <a:t>gradul</a:t>
            </a:r>
            <a:r>
              <a:rPr lang="en-US" sz="2400" i="1" dirty="0" smtClean="0">
                <a:latin typeface="Times New Roman" pitchFamily="18" charset="0"/>
                <a:cs typeface="Times New Roman" pitchFamily="18" charset="0"/>
              </a:rPr>
              <a:t> al </a:t>
            </a:r>
            <a:r>
              <a:rPr lang="en-US" sz="2400" i="1" dirty="0" err="1" smtClean="0">
                <a:latin typeface="Times New Roman" pitchFamily="18" charset="0"/>
                <a:cs typeface="Times New Roman" pitchFamily="18" charset="0"/>
              </a:rPr>
              <a:t>doilea</a:t>
            </a:r>
            <a:r>
              <a:rPr lang="en-US" sz="2400" i="1" dirty="0" smtClean="0">
                <a:latin typeface="Times New Roman" pitchFamily="18" charset="0"/>
                <a:cs typeface="Times New Roman" pitchFamily="18" charset="0"/>
              </a:rPr>
              <a:t> </a:t>
            </a:r>
            <a:r>
              <a:rPr lang="ro-RO" sz="2400" i="1" dirty="0" smtClean="0">
                <a:latin typeface="Times New Roman" pitchFamily="18" charset="0"/>
                <a:cs typeface="Times New Roman" pitchFamily="18" charset="0"/>
              </a:rPr>
              <a:t>ƒ</a:t>
            </a:r>
            <a:r>
              <a:rPr lang="ro-RO" sz="2400" dirty="0" smtClean="0">
                <a:latin typeface="Times New Roman" pitchFamily="18" charset="0"/>
                <a:cs typeface="Times New Roman" pitchFamily="18" charset="0"/>
              </a:rPr>
              <a:t>: R→R, </a:t>
            </a:r>
            <a:r>
              <a:rPr lang="ro-RO" sz="2400" i="1" dirty="0" smtClean="0">
                <a:latin typeface="Times New Roman" pitchFamily="18" charset="0"/>
                <a:cs typeface="Times New Roman" pitchFamily="18" charset="0"/>
              </a:rPr>
              <a:t>ƒ(x) = ax</a:t>
            </a:r>
            <a:r>
              <a:rPr lang="ro-RO" sz="2400" i="1" baseline="30000" dirty="0" smtClean="0">
                <a:latin typeface="Times New Roman" pitchFamily="18" charset="0"/>
                <a:cs typeface="Times New Roman" pitchFamily="18" charset="0"/>
              </a:rPr>
              <a:t>2</a:t>
            </a:r>
            <a:r>
              <a:rPr lang="ro-RO" sz="2400" i="1" dirty="0" smtClean="0">
                <a:latin typeface="Times New Roman" pitchFamily="18" charset="0"/>
                <a:cs typeface="Times New Roman" pitchFamily="18" charset="0"/>
              </a:rPr>
              <a:t> + bx + c </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si</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rezolvarea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inecuatiei</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functiei</a:t>
            </a:r>
            <a:r>
              <a:rPr lang="en-US" sz="2400" i="1" dirty="0" smtClean="0">
                <a:latin typeface="Times New Roman" pitchFamily="18" charset="0"/>
                <a:cs typeface="Times New Roman" pitchFamily="18" charset="0"/>
              </a:rPr>
              <a:t> se reduce la </a:t>
            </a:r>
            <a:r>
              <a:rPr lang="en-US" sz="2400" i="1" dirty="0" err="1" smtClean="0">
                <a:latin typeface="Times New Roman" pitchFamily="18" charset="0"/>
                <a:cs typeface="Times New Roman" pitchFamily="18" charset="0"/>
              </a:rPr>
              <a:t>studiul</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semnului</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functiei</a:t>
            </a:r>
            <a:r>
              <a:rPr lang="en-US" sz="2400" i="1" dirty="0" smtClean="0">
                <a:latin typeface="Times New Roman" pitchFamily="18" charset="0"/>
                <a:cs typeface="Times New Roman" pitchFamily="18" charset="0"/>
              </a:rPr>
              <a:t>  f.</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     Geometric, </a:t>
            </a:r>
            <a:r>
              <a:rPr lang="en-US" sz="2400" i="1" dirty="0" err="1" smtClean="0">
                <a:latin typeface="Times New Roman" pitchFamily="18" charset="0"/>
                <a:cs typeface="Times New Roman" pitchFamily="18" charset="0"/>
              </a:rPr>
              <a:t>solutiile</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inecuatiei</a:t>
            </a:r>
            <a:r>
              <a:rPr lang="en-US" sz="2400" i="1" dirty="0" smtClean="0">
                <a:latin typeface="Times New Roman" pitchFamily="18" charset="0"/>
                <a:cs typeface="Times New Roman" pitchFamily="18" charset="0"/>
              </a:rPr>
              <a:t>  f(x)&gt;0 (&lt;0)  </a:t>
            </a:r>
            <a:r>
              <a:rPr lang="en-US" sz="2400" i="1" dirty="0" err="1" smtClean="0">
                <a:latin typeface="Times New Roman" pitchFamily="18" charset="0"/>
                <a:cs typeface="Times New Roman" pitchFamily="18" charset="0"/>
              </a:rPr>
              <a:t>sunt</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abscisele</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punctelor</a:t>
            </a:r>
            <a:r>
              <a:rPr lang="en-US" sz="2400" i="1" dirty="0" smtClean="0">
                <a:latin typeface="Times New Roman" pitchFamily="18" charset="0"/>
                <a:cs typeface="Times New Roman" pitchFamily="18" charset="0"/>
              </a:rPr>
              <a:t> de </a:t>
            </a:r>
            <a:r>
              <a:rPr lang="en-US" sz="2400" i="1" dirty="0" err="1" smtClean="0">
                <a:latin typeface="Times New Roman" pitchFamily="18" charset="0"/>
                <a:cs typeface="Times New Roman" pitchFamily="18" charset="0"/>
              </a:rPr>
              <a:t>pe</a:t>
            </a:r>
            <a:r>
              <a:rPr lang="en-US" sz="2400" i="1" dirty="0" smtClean="0">
                <a:latin typeface="Times New Roman" pitchFamily="18" charset="0"/>
                <a:cs typeface="Times New Roman" pitchFamily="18" charset="0"/>
              </a:rPr>
              <a:t> parabola, situate </a:t>
            </a:r>
            <a:r>
              <a:rPr lang="en-US" sz="2400" i="1" dirty="0" err="1" smtClean="0">
                <a:latin typeface="Times New Roman" pitchFamily="18" charset="0"/>
                <a:cs typeface="Times New Roman" pitchFamily="18" charset="0"/>
              </a:rPr>
              <a:t>deasupra</a:t>
            </a:r>
            <a:r>
              <a:rPr lang="en-US" sz="2400" i="1" dirty="0" smtClean="0">
                <a:latin typeface="Times New Roman" pitchFamily="18" charset="0"/>
                <a:cs typeface="Times New Roman" pitchFamily="18" charset="0"/>
              </a:rPr>
              <a:t> (sub) </a:t>
            </a:r>
            <a:r>
              <a:rPr lang="en-US" sz="2400" i="1" dirty="0" err="1" smtClean="0">
                <a:latin typeface="Times New Roman" pitchFamily="18" charset="0"/>
                <a:cs typeface="Times New Roman" pitchFamily="18" charset="0"/>
              </a:rPr>
              <a:t>axa</a:t>
            </a:r>
            <a:r>
              <a:rPr lang="en-US" sz="2400" i="1" dirty="0" smtClean="0">
                <a:latin typeface="Times New Roman" pitchFamily="18" charset="0"/>
                <a:cs typeface="Times New Roman" pitchFamily="18" charset="0"/>
              </a:rPr>
              <a:t> Ox.</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      Un </a:t>
            </a:r>
            <a:r>
              <a:rPr lang="en-US" sz="2400" i="1" dirty="0" err="1" smtClean="0">
                <a:latin typeface="Times New Roman" pitchFamily="18" charset="0"/>
                <a:cs typeface="Times New Roman" pitchFamily="18" charset="0"/>
              </a:rPr>
              <a:t>sistem</a:t>
            </a:r>
            <a:r>
              <a:rPr lang="en-US" sz="2400" i="1" dirty="0" smtClean="0">
                <a:latin typeface="Times New Roman" pitchFamily="18" charset="0"/>
                <a:cs typeface="Times New Roman" pitchFamily="18" charset="0"/>
              </a:rPr>
              <a:t> de </a:t>
            </a:r>
            <a:r>
              <a:rPr lang="en-US" sz="2400" i="1" dirty="0" err="1" smtClean="0">
                <a:latin typeface="Times New Roman" pitchFamily="18" charset="0"/>
                <a:cs typeface="Times New Roman" pitchFamily="18" charset="0"/>
              </a:rPr>
              <a:t>inecuatii</a:t>
            </a:r>
            <a:r>
              <a:rPr lang="en-US" sz="2400" i="1" dirty="0" smtClean="0">
                <a:latin typeface="Times New Roman" pitchFamily="18" charset="0"/>
                <a:cs typeface="Times New Roman" pitchFamily="18" charset="0"/>
              </a:rPr>
              <a:t> de </a:t>
            </a:r>
            <a:r>
              <a:rPr lang="en-US" sz="2400" i="1" dirty="0" err="1" smtClean="0">
                <a:latin typeface="Times New Roman" pitchFamily="18" charset="0"/>
                <a:cs typeface="Times New Roman" pitchFamily="18" charset="0"/>
              </a:rPr>
              <a:t>gradul</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doi</a:t>
            </a:r>
            <a:r>
              <a:rPr lang="en-US" sz="2400" i="1" dirty="0" smtClean="0">
                <a:latin typeface="Times New Roman" pitchFamily="18" charset="0"/>
                <a:cs typeface="Times New Roman" pitchFamily="18" charset="0"/>
              </a:rPr>
              <a:t> are </a:t>
            </a:r>
            <a:r>
              <a:rPr lang="en-US" sz="2400" i="1" dirty="0" err="1" smtClean="0">
                <a:latin typeface="Times New Roman" pitchFamily="18" charset="0"/>
                <a:cs typeface="Times New Roman" pitchFamily="18" charset="0"/>
              </a:rPr>
              <a:t>cel</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putin</a:t>
            </a:r>
            <a:r>
              <a:rPr lang="en-US" sz="2400" i="1" dirty="0" smtClean="0">
                <a:latin typeface="Times New Roman" pitchFamily="18" charset="0"/>
                <a:cs typeface="Times New Roman" pitchFamily="18" charset="0"/>
              </a:rPr>
              <a:t> o </a:t>
            </a:r>
            <a:r>
              <a:rPr lang="en-US" sz="2400" i="1" dirty="0" err="1" smtClean="0">
                <a:latin typeface="Times New Roman" pitchFamily="18" charset="0"/>
                <a:cs typeface="Times New Roman" pitchFamily="18" charset="0"/>
              </a:rPr>
              <a:t>inecuatie</a:t>
            </a:r>
            <a:r>
              <a:rPr lang="en-US" sz="2400" i="1" dirty="0" smtClean="0">
                <a:latin typeface="Times New Roman" pitchFamily="18" charset="0"/>
                <a:cs typeface="Times New Roman" pitchFamily="18" charset="0"/>
              </a:rPr>
              <a:t> de </a:t>
            </a:r>
            <a:r>
              <a:rPr lang="en-US" sz="2400" i="1" dirty="0" err="1" smtClean="0">
                <a:latin typeface="Times New Roman" pitchFamily="18" charset="0"/>
                <a:cs typeface="Times New Roman" pitchFamily="18" charset="0"/>
              </a:rPr>
              <a:t>gradul</a:t>
            </a:r>
            <a:r>
              <a:rPr lang="en-US" sz="2400" i="1" dirty="0" smtClean="0">
                <a:latin typeface="Times New Roman" pitchFamily="18" charset="0"/>
                <a:cs typeface="Times New Roman" pitchFamily="18" charset="0"/>
              </a:rPr>
              <a:t> al </a:t>
            </a:r>
            <a:r>
              <a:rPr lang="en-US" sz="2400" i="1" dirty="0" err="1" smtClean="0">
                <a:latin typeface="Times New Roman" pitchFamily="18" charset="0"/>
                <a:cs typeface="Times New Roman" pitchFamily="18" charset="0"/>
              </a:rPr>
              <a:t>doilea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iar</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celelalte</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inecuatii</a:t>
            </a:r>
            <a:r>
              <a:rPr lang="en-US" sz="2400" i="1" dirty="0" smtClean="0">
                <a:latin typeface="Times New Roman" pitchFamily="18" charset="0"/>
                <a:cs typeface="Times New Roman" pitchFamily="18" charset="0"/>
              </a:rPr>
              <a:t> pot </a:t>
            </a:r>
            <a:r>
              <a:rPr lang="en-US" sz="2400" i="1" dirty="0" err="1" smtClean="0">
                <a:latin typeface="Times New Roman" pitchFamily="18" charset="0"/>
                <a:cs typeface="Times New Roman" pitchFamily="18" charset="0"/>
              </a:rPr>
              <a:t>fi</a:t>
            </a:r>
            <a:r>
              <a:rPr lang="en-US" sz="2400" i="1" dirty="0" smtClean="0">
                <a:latin typeface="Times New Roman" pitchFamily="18" charset="0"/>
                <a:cs typeface="Times New Roman" pitchFamily="18" charset="0"/>
              </a:rPr>
              <a:t> de </a:t>
            </a:r>
            <a:r>
              <a:rPr lang="en-US" sz="2400" i="1" dirty="0" err="1" smtClean="0">
                <a:latin typeface="Times New Roman" pitchFamily="18" charset="0"/>
                <a:cs typeface="Times New Roman" pitchFamily="18" charset="0"/>
              </a:rPr>
              <a:t>gradul</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intai</a:t>
            </a:r>
            <a:r>
              <a:rPr lang="en-US" sz="2400" i="1" dirty="0" smtClean="0">
                <a:latin typeface="Times New Roman" pitchFamily="18" charset="0"/>
                <a:cs typeface="Times New Roman" pitchFamily="18" charset="0"/>
              </a:rPr>
              <a:t>.</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Pentru</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rezolvarea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sistemului</a:t>
            </a:r>
            <a:r>
              <a:rPr lang="en-US" sz="2400" i="1" dirty="0" smtClean="0">
                <a:latin typeface="Times New Roman" pitchFamily="18" charset="0"/>
                <a:cs typeface="Times New Roman" pitchFamily="18" charset="0"/>
              </a:rPr>
              <a:t> de </a:t>
            </a:r>
            <a:r>
              <a:rPr lang="en-US" sz="2400" i="1" dirty="0" err="1" smtClean="0">
                <a:latin typeface="Times New Roman" pitchFamily="18" charset="0"/>
                <a:cs typeface="Times New Roman" pitchFamily="18" charset="0"/>
              </a:rPr>
              <a:t>inecuatii</a:t>
            </a:r>
            <a:r>
              <a:rPr lang="en-US" sz="2400" i="1" dirty="0" smtClean="0">
                <a:latin typeface="Times New Roman" pitchFamily="18" charset="0"/>
                <a:cs typeface="Times New Roman" pitchFamily="18" charset="0"/>
              </a:rPr>
              <a:t> se </a:t>
            </a:r>
            <a:r>
              <a:rPr lang="en-US" sz="2400" i="1" dirty="0" err="1" smtClean="0">
                <a:latin typeface="Times New Roman" pitchFamily="18" charset="0"/>
                <a:cs typeface="Times New Roman" pitchFamily="18" charset="0"/>
              </a:rPr>
              <a:t>rezolva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fiecare</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inecuatie</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idependent</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si</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apoi</a:t>
            </a:r>
            <a:r>
              <a:rPr lang="en-US" sz="2400" i="1" dirty="0" smtClean="0">
                <a:latin typeface="Times New Roman" pitchFamily="18" charset="0"/>
                <a:cs typeface="Times New Roman" pitchFamily="18" charset="0"/>
              </a:rPr>
              <a:t> se </a:t>
            </a:r>
            <a:r>
              <a:rPr lang="en-US" sz="2400" i="1" dirty="0" err="1" smtClean="0">
                <a:latin typeface="Times New Roman" pitchFamily="18" charset="0"/>
                <a:cs typeface="Times New Roman" pitchFamily="18" charset="0"/>
              </a:rPr>
              <a:t>faec</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intersectia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solutiilor</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acestor</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inecuatii</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Multimea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astfel</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obtinuta</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este</a:t>
            </a:r>
            <a:r>
              <a:rPr lang="en-US" sz="2400" i="1"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multimea</a:t>
            </a:r>
            <a:r>
              <a:rPr lang="en-US" sz="2400" i="1" dirty="0" smtClean="0">
                <a:latin typeface="Times New Roman" pitchFamily="18" charset="0"/>
                <a:cs typeface="Times New Roman" pitchFamily="18" charset="0"/>
              </a:rPr>
              <a:t> de </a:t>
            </a:r>
            <a:r>
              <a:rPr lang="en-US" sz="2400" i="1" dirty="0" err="1" smtClean="0">
                <a:latin typeface="Times New Roman" pitchFamily="18" charset="0"/>
                <a:cs typeface="Times New Roman" pitchFamily="18" charset="0"/>
              </a:rPr>
              <a:t>solutii</a:t>
            </a:r>
            <a:r>
              <a:rPr lang="en-US" sz="2400" i="1" dirty="0" smtClean="0">
                <a:latin typeface="Times New Roman" pitchFamily="18" charset="0"/>
                <a:cs typeface="Times New Roman" pitchFamily="18" charset="0"/>
              </a:rPr>
              <a:t> a </a:t>
            </a:r>
            <a:r>
              <a:rPr lang="en-US" sz="2400" i="1" dirty="0" err="1" smtClean="0">
                <a:latin typeface="Times New Roman" pitchFamily="18" charset="0"/>
                <a:cs typeface="Times New Roman" pitchFamily="18" charset="0"/>
              </a:rPr>
              <a:t>sistemului</a:t>
            </a:r>
            <a:r>
              <a:rPr lang="en-US" sz="2400" i="1" dirty="0" smtClean="0">
                <a:latin typeface="Times New Roman" pitchFamily="18" charset="0"/>
                <a:cs typeface="Times New Roman" pitchFamily="18" charset="0"/>
              </a:rPr>
              <a:t>. </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       </a:t>
            </a:r>
            <a:br>
              <a:rPr lang="en-US" sz="2400" i="1" dirty="0" smtClean="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7100000">
            <a:off x="-634206" y="2921794"/>
            <a:ext cx="5065712" cy="1695450"/>
          </a:xfrm>
        </p:spPr>
        <p:txBody>
          <a:bodyPr/>
          <a:lstStyle/>
          <a:p>
            <a:pPr algn="l" fontAlgn="auto">
              <a:spcAft>
                <a:spcPts val="0"/>
              </a:spcAft>
              <a:defRPr/>
            </a:pPr>
            <a:r>
              <a:rPr lang="en-US" sz="6600" dirty="0" err="1" smtClean="0">
                <a:solidFill>
                  <a:srgbClr val="FF0000"/>
                </a:solidFill>
                <a:latin typeface="Arial" pitchFamily="34" charset="0"/>
                <a:cs typeface="Arial" pitchFamily="34" charset="0"/>
              </a:rPr>
              <a:t>Autori</a:t>
            </a:r>
            <a:endParaRPr lang="en-US" sz="6600" dirty="0">
              <a:solidFill>
                <a:srgbClr val="FF0000"/>
              </a:solidFill>
              <a:latin typeface="Arial" pitchFamily="34" charset="0"/>
              <a:cs typeface="Arial" pitchFamily="34" charset="0"/>
            </a:endParaRPr>
          </a:p>
        </p:txBody>
      </p:sp>
      <p:sp>
        <p:nvSpPr>
          <p:cNvPr id="3" name="Content Placeholder 2"/>
          <p:cNvSpPr>
            <a:spLocks noGrp="1"/>
          </p:cNvSpPr>
          <p:nvPr>
            <p:ph idx="1"/>
          </p:nvPr>
        </p:nvSpPr>
        <p:spPr>
          <a:xfrm>
            <a:off x="609600" y="2362200"/>
            <a:ext cx="7239000" cy="4114800"/>
          </a:xfrm>
        </p:spPr>
        <p:style>
          <a:lnRef idx="0">
            <a:scrgbClr r="0" g="0" b="0"/>
          </a:lnRef>
          <a:fillRef idx="1003">
            <a:schemeClr val="lt1"/>
          </a:fillRef>
          <a:effectRef idx="0">
            <a:scrgbClr r="0" g="0" b="0"/>
          </a:effectRef>
          <a:fontRef idx="major"/>
        </p:style>
        <p:txBody>
          <a:bodyPr wrap="square" numCol="1" anchorCtr="0" compatLnSpc="1">
            <a:prstTxWarp prst="textNoShape">
              <a:avLst/>
            </a:prstTxWarp>
          </a:bodyPr>
          <a:lstStyle/>
          <a:p>
            <a:pPr marL="547688" indent="-411163">
              <a:lnSpc>
                <a:spcPct val="90000"/>
              </a:lnSpc>
              <a:spcAft>
                <a:spcPct val="0"/>
              </a:spcAft>
              <a:buClr>
                <a:srgbClr val="FF0000"/>
              </a:buClr>
              <a:buSzPct val="130000"/>
              <a:buFont typeface="Wingdings 2" pitchFamily="18" charset="2"/>
              <a:buNone/>
            </a:pPr>
            <a:endParaRPr lang="en-US" sz="2600" b="1" i="1" smtClean="0">
              <a:solidFill>
                <a:schemeClr val="bg1"/>
              </a:solidFill>
              <a:effectLst>
                <a:outerShdw blurRad="38100" dist="38100" dir="2700000" algn="tl">
                  <a:srgbClr val="FFFFFF"/>
                </a:outerShdw>
              </a:effectLst>
              <a:latin typeface="Times New Roman" pitchFamily="18" charset="0"/>
              <a:cs typeface="Times New Roman" pitchFamily="18" charset="0"/>
            </a:endParaRPr>
          </a:p>
          <a:p>
            <a:pPr marL="547688" indent="-411163">
              <a:lnSpc>
                <a:spcPct val="90000"/>
              </a:lnSpc>
              <a:spcAft>
                <a:spcPct val="0"/>
              </a:spcAft>
              <a:buClr>
                <a:srgbClr val="FF0000"/>
              </a:buClr>
              <a:buSzPct val="130000"/>
              <a:buFont typeface="Wingdings 2" pitchFamily="18" charset="2"/>
              <a:buNone/>
            </a:pPr>
            <a:r>
              <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Elevii:</a:t>
            </a:r>
          </a:p>
          <a:p>
            <a:pPr marL="547688" indent="-411163">
              <a:lnSpc>
                <a:spcPct val="90000"/>
              </a:lnSpc>
              <a:spcAft>
                <a:spcPct val="0"/>
              </a:spcAft>
              <a:buClr>
                <a:srgbClr val="FF0000"/>
              </a:buClr>
              <a:buSzPct val="130000"/>
              <a:buFont typeface="Wingdings" pitchFamily="2" charset="2"/>
              <a:buChar char="§"/>
            </a:pPr>
            <a:r>
              <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Atodiresei Sergiu,</a:t>
            </a:r>
          </a:p>
          <a:p>
            <a:pPr marL="547688" indent="-411163">
              <a:lnSpc>
                <a:spcPct val="90000"/>
              </a:lnSpc>
              <a:spcAft>
                <a:spcPct val="0"/>
              </a:spcAft>
              <a:buClr>
                <a:srgbClr val="FF0000"/>
              </a:buClr>
              <a:buSzPct val="130000"/>
              <a:buFont typeface="Wingdings" pitchFamily="2" charset="2"/>
              <a:buChar char="§"/>
            </a:pPr>
            <a:r>
              <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David Alina, </a:t>
            </a:r>
          </a:p>
          <a:p>
            <a:pPr marL="547688" indent="-411163">
              <a:lnSpc>
                <a:spcPct val="90000"/>
              </a:lnSpc>
              <a:spcAft>
                <a:spcPct val="0"/>
              </a:spcAft>
              <a:buClr>
                <a:srgbClr val="FF0000"/>
              </a:buClr>
              <a:buSzPct val="130000"/>
              <a:buFont typeface="Wingdings" pitchFamily="2" charset="2"/>
              <a:buChar char="§"/>
            </a:pPr>
            <a:r>
              <a:rPr lang="en-US"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Avadani Ciprian</a:t>
            </a:r>
            <a:r>
              <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 </a:t>
            </a:r>
          </a:p>
          <a:p>
            <a:pPr marL="547688" indent="-411163">
              <a:lnSpc>
                <a:spcPct val="90000"/>
              </a:lnSpc>
              <a:spcAft>
                <a:spcPct val="0"/>
              </a:spcAft>
              <a:buClr>
                <a:srgbClr val="FF0000"/>
              </a:buClr>
              <a:buSzPct val="130000"/>
              <a:buFont typeface="Wingdings" pitchFamily="2" charset="2"/>
              <a:buChar char="§"/>
            </a:pPr>
            <a:r>
              <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Gabor Dragoş</a:t>
            </a:r>
            <a:endParaRPr lang="en-US" sz="2600" b="1" i="1" smtClean="0">
              <a:solidFill>
                <a:schemeClr val="bg1"/>
              </a:solidFill>
              <a:effectLst>
                <a:outerShdw blurRad="38100" dist="38100" dir="2700000" algn="tl">
                  <a:srgbClr val="FFFFFF"/>
                </a:outerShdw>
              </a:effectLst>
              <a:latin typeface="Times New Roman" pitchFamily="18" charset="0"/>
              <a:cs typeface="Times New Roman" pitchFamily="18" charset="0"/>
            </a:endParaRPr>
          </a:p>
          <a:p>
            <a:pPr marL="547688" indent="-411163">
              <a:lnSpc>
                <a:spcPct val="90000"/>
              </a:lnSpc>
              <a:spcAft>
                <a:spcPct val="0"/>
              </a:spcAft>
              <a:buClr>
                <a:srgbClr val="FF0000"/>
              </a:buClr>
              <a:buSzPct val="130000"/>
              <a:buFont typeface="Wingdings" pitchFamily="2" charset="2"/>
              <a:buChar char="§"/>
            </a:pPr>
            <a:r>
              <a:rPr lang="en-US"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Gurau Robert,</a:t>
            </a:r>
          </a:p>
          <a:p>
            <a:pPr marL="547688" indent="-411163">
              <a:lnSpc>
                <a:spcPct val="90000"/>
              </a:lnSpc>
              <a:spcAft>
                <a:spcPct val="0"/>
              </a:spcAft>
              <a:buClr>
                <a:srgbClr val="FF0000"/>
              </a:buClr>
              <a:buSzPct val="130000"/>
              <a:buFont typeface="Wingdings" pitchFamily="2" charset="2"/>
              <a:buChar char="§"/>
            </a:pPr>
            <a:r>
              <a:rPr lang="en-US"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Nalesnicu Alexandra.</a:t>
            </a:r>
            <a:endPar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endParaRPr>
          </a:p>
          <a:p>
            <a:pPr marL="547688" indent="-411163">
              <a:lnSpc>
                <a:spcPct val="90000"/>
              </a:lnSpc>
              <a:spcAft>
                <a:spcPct val="0"/>
              </a:spcAft>
              <a:buClr>
                <a:srgbClr val="FF0000"/>
              </a:buClr>
              <a:buSzPct val="130000"/>
              <a:buFont typeface="Wingdings 2" pitchFamily="18" charset="2"/>
              <a:buNone/>
            </a:pPr>
            <a:r>
              <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                                   clasa a –</a:t>
            </a:r>
            <a:r>
              <a:rPr lang="ro-RO" sz="3300" b="1" smtClean="0">
                <a:solidFill>
                  <a:schemeClr val="bg1"/>
                </a:solidFill>
                <a:effectLst>
                  <a:outerShdw blurRad="38100" dist="38100" dir="2700000" algn="tl">
                    <a:srgbClr val="FFFFFF"/>
                  </a:outerShdw>
                </a:effectLst>
                <a:latin typeface="Times New Roman" pitchFamily="18" charset="0"/>
                <a:cs typeface="Times New Roman" pitchFamily="18" charset="0"/>
              </a:rPr>
              <a:t> IX </a:t>
            </a:r>
            <a:r>
              <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a:t>
            </a:r>
            <a:r>
              <a:rPr lang="en-US"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 </a:t>
            </a:r>
            <a:r>
              <a:rPr lang="ro-RO" sz="2600" b="1" i="1" smtClean="0">
                <a:solidFill>
                  <a:schemeClr val="bg1"/>
                </a:solidFill>
                <a:effectLst>
                  <a:outerShdw blurRad="38100" dist="38100" dir="2700000" algn="tl">
                    <a:srgbClr val="FFFFFF"/>
                  </a:outerShdw>
                </a:effectLst>
                <a:latin typeface="Times New Roman" pitchFamily="18" charset="0"/>
                <a:cs typeface="Times New Roman" pitchFamily="18" charset="0"/>
              </a:rPr>
              <a:t>a </a:t>
            </a:r>
            <a:r>
              <a:rPr lang="ro-RO" sz="3300" b="1" smtClean="0">
                <a:solidFill>
                  <a:schemeClr val="bg1"/>
                </a:solidFill>
                <a:effectLst>
                  <a:outerShdw blurRad="38100" dist="38100" dir="2700000" algn="tl">
                    <a:srgbClr val="FFFFFF"/>
                  </a:outerShdw>
                </a:effectLst>
                <a:latin typeface="Times New Roman" pitchFamily="18" charset="0"/>
                <a:cs typeface="Times New Roman" pitchFamily="18" charset="0"/>
              </a:rPr>
              <a:t>A</a:t>
            </a:r>
            <a:endParaRPr lang="ro-RO" sz="3300" smtClean="0">
              <a:solidFill>
                <a:schemeClr val="bg1"/>
              </a:solidFill>
              <a:effectLst>
                <a:outerShdw blurRad="38100" dist="38100" dir="2700000" algn="tl">
                  <a:srgbClr val="FFFFFF"/>
                </a:outerShdw>
              </a:effectLst>
              <a:cs typeface="Arial" charset="0"/>
            </a:endParaRPr>
          </a:p>
          <a:p>
            <a:pPr marL="547688" indent="-411163">
              <a:lnSpc>
                <a:spcPct val="90000"/>
              </a:lnSpc>
              <a:spcAft>
                <a:spcPct val="0"/>
              </a:spcAft>
              <a:buClr>
                <a:srgbClr val="FF0000"/>
              </a:buClr>
              <a:buSzPct val="130000"/>
              <a:buFont typeface="Wingdings" pitchFamily="2" charset="2"/>
              <a:buChar char="§"/>
            </a:pPr>
            <a:endParaRPr lang="en-US" sz="2600" b="1" i="1" smtClean="0">
              <a:solidFill>
                <a:schemeClr val="bg1"/>
              </a:solidFill>
              <a:effectLst>
                <a:outerShdw blurRad="38100" dist="38100" dir="2700000" algn="tl">
                  <a:srgbClr val="FFFFFF"/>
                </a:outerShdw>
              </a:effectLst>
              <a:latin typeface="Times New Roman" pitchFamily="18" charset="0"/>
              <a:cs typeface="Times New Roman" pitchFamily="18" charset="0"/>
            </a:endParaRPr>
          </a:p>
          <a:p>
            <a:pPr marL="547688" indent="-411163">
              <a:lnSpc>
                <a:spcPct val="90000"/>
              </a:lnSpc>
              <a:spcAft>
                <a:spcPct val="0"/>
              </a:spcAft>
              <a:buClr>
                <a:srgbClr val="FF0000"/>
              </a:buClr>
              <a:buSzPct val="130000"/>
              <a:buFont typeface="Wingdings" pitchFamily="2" charset="2"/>
              <a:buChar char="§"/>
            </a:pPr>
            <a:endParaRPr lang="en-US" sz="2600" b="1" i="1" smtClean="0">
              <a:solidFill>
                <a:schemeClr val="bg1"/>
              </a:solidFill>
              <a:effectLst>
                <a:outerShdw blurRad="38100" dist="38100" dir="2700000" algn="tl">
                  <a:srgbClr val="FFFFFF"/>
                </a:outerShdw>
              </a:effectLst>
              <a:latin typeface="Times New Roman" pitchFamily="18" charset="0"/>
              <a:cs typeface="Times New Roman" pitchFamily="18" charset="0"/>
            </a:endParaRPr>
          </a:p>
        </p:txBody>
      </p:sp>
      <p:pic>
        <p:nvPicPr>
          <p:cNvPr id="23557" name="Picture 1" descr="D:\Documents and Settings\ARACIP\My Documents\My Pictures\liceu.jpg"/>
          <p:cNvPicPr>
            <a:picLocks noChangeArrowheads="1"/>
          </p:cNvPicPr>
          <p:nvPr/>
        </p:nvPicPr>
        <p:blipFill>
          <a:blip r:embed="rId2">
            <a:grayscl/>
          </a:blip>
          <a:srcRect t="-401" r="-148" b="-610"/>
          <a:stretch>
            <a:fillRect/>
          </a:stretch>
        </p:blipFill>
        <p:spPr bwMode="auto">
          <a:xfrm>
            <a:off x="4800600" y="1295400"/>
            <a:ext cx="3876675" cy="303847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TC101859865[[fn=Armonie]]</Template>
  <TotalTime>191</TotalTime>
  <Words>356</Words>
  <Application>Microsoft Office PowerPoint</Application>
  <PresentationFormat>On-screen Show (4:3)</PresentationFormat>
  <Paragraphs>61</Paragraphs>
  <Slides>9</Slides>
  <Notes>1</Notes>
  <HiddenSlides>0</HiddenSlides>
  <MMClips>0</MMClips>
  <ScaleCrop>false</ScaleCrop>
  <HeadingPairs>
    <vt:vector size="6" baseType="variant">
      <vt:variant>
        <vt:lpstr>Fonts Used</vt:lpstr>
      </vt:variant>
      <vt:variant>
        <vt:i4>9</vt:i4>
      </vt:variant>
      <vt:variant>
        <vt:lpstr>Design Template</vt:lpstr>
      </vt:variant>
      <vt:variant>
        <vt:i4>12</vt:i4>
      </vt:variant>
      <vt:variant>
        <vt:lpstr>Slide Titles</vt:lpstr>
      </vt:variant>
      <vt:variant>
        <vt:i4>9</vt:i4>
      </vt:variant>
    </vt:vector>
  </HeadingPairs>
  <TitlesOfParts>
    <vt:vector size="30" baseType="lpstr">
      <vt:lpstr>Rockwell</vt:lpstr>
      <vt:lpstr>Arial</vt:lpstr>
      <vt:lpstr>Wingdings</vt:lpstr>
      <vt:lpstr>Calibri</vt:lpstr>
      <vt:lpstr>Times New Roman</vt:lpstr>
      <vt:lpstr>Arial Black</vt:lpstr>
      <vt:lpstr>Symbol</vt:lpstr>
      <vt:lpstr>Euclid Math Two</vt:lpstr>
      <vt:lpstr>Wingdings 2</vt:lpstr>
      <vt:lpstr>Kilter</vt:lpstr>
      <vt:lpstr>Kilter</vt:lpstr>
      <vt:lpstr>Kilter</vt:lpstr>
      <vt:lpstr>Kilter</vt:lpstr>
      <vt:lpstr>Kilter</vt:lpstr>
      <vt:lpstr>Kilter</vt:lpstr>
      <vt:lpstr>Kilter</vt:lpstr>
      <vt:lpstr>Kilter</vt:lpstr>
      <vt:lpstr>Kilter</vt:lpstr>
      <vt:lpstr>Kilter</vt:lpstr>
      <vt:lpstr>Kilter</vt:lpstr>
      <vt:lpstr>Kilter</vt:lpstr>
      <vt:lpstr>Functia de gradul al doilea Cum pot fi utile cunoştinşele acestei  noţiuni matematice în studiul altor discipline?  Dar în viaţa practică?</vt:lpstr>
      <vt:lpstr>Care este definitia si proprietatile  funcitiei de gradul al doilea? </vt:lpstr>
      <vt:lpstr> Definiţie</vt:lpstr>
      <vt:lpstr>SEMNUL FUNCTIEI                     DE GRADUL II</vt:lpstr>
      <vt:lpstr>Slide 5</vt:lpstr>
      <vt:lpstr>Slide 6</vt:lpstr>
      <vt:lpstr>Atentie retinem !</vt:lpstr>
      <vt:lpstr>     Ineuatiilor de forma : ax2 + bx + c &gt; (&gt;,&lt;,&lt;)0,  a ≠0.     Se ataseaza inecuatiei functia de gradul al doilea ƒ: R→R, ƒ(x) = ax2 + bx + c  si  rezolvarea inecuatiei functiei se reduce la studiul  semnului functiei  f.      Geometric, solutiile inecuatiei  f(x)&gt;0 (&lt;0)  sunt abscisele punctelor de pe parabola, situate deasupra (sub) axa Ox.       Un sistem de inecuatii de gradul doi are cel putin o inecuatie de gradul al doilea, iar celelalte inecuatii pot fi de gradul intai.       Pentru rezolvarea sistemului de inecuatii se rezolva fiecare inecuatie idependent si apoi se faec intersectia solutiilor acestor inecuatii. Multimea astfel obtinuta este multimea de solutii a sistemului.          </vt:lpstr>
      <vt:lpstr>Autori</vt:lpstr>
    </vt:vector>
  </TitlesOfParts>
  <Company>Andrey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Functia de gradul al doilea  Cum pot fi utile cunoştinşele acestei  noţiuni matematice în studiul altor discipline ?  Dar în viaţa practică?</dc:title>
  <dc:creator>Alinush</dc:creator>
  <cp:lastModifiedBy>Bolo</cp:lastModifiedBy>
  <cp:revision>24</cp:revision>
  <dcterms:created xsi:type="dcterms:W3CDTF">2011-06-06T15:44:11Z</dcterms:created>
  <dcterms:modified xsi:type="dcterms:W3CDTF">2011-06-14T19:34:58Z</dcterms:modified>
</cp:coreProperties>
</file>